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63" r:id="rId5"/>
    <p:sldId id="265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2E5DF5-4575-4851-BDB7-D9D85D3A0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2E04C69-49D4-4430-AB2A-AAF3C1D15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F0815E-1BAD-49D3-9592-D9AEC88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9D3D6F-5F2B-4B12-B8F7-7DF0D9A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BDD89-265D-4016-B350-CF84B3AC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2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9A4745-5C9F-4D65-BCCD-330FA5FA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43EA1AD-CE4C-4EA1-8F08-AFE3BBB6F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C92160-FD22-4FAE-B96A-2935FAA3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749332-DCBF-4BEB-AC72-FA3D58F8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A722E6-E7AE-4E32-9A62-9691DE92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255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7638F9-9E32-4A07-862F-F8A28626E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B5A7148-72CA-48E6-B4D8-2FC32B7B3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4081D1-A410-4E8C-AF4D-8F32A599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F65AEC-B4F2-4C18-8A54-2278C6A3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0E5DEB-D622-4F63-9C16-CBB768C2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1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85722E-ED20-44FA-9CB3-60FA4D3C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33012A-F022-46CE-8D2C-68B0EC64D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A281D7-D341-4AD6-967E-86684AEB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5E524F-F549-4D8C-A4ED-EEAFA70A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2AC946-B8F0-4D1B-ABCF-85E2608C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1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191CE9-6A24-40D1-9A2F-A1C68C06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87F12E-24C2-45A0-B46C-76B48287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42FE55-BC06-4C7F-88FA-C5CBE098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5770C1-DD02-4933-9AFA-6471FFFC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BCEDE6-FFB1-41FF-A5DE-9340C3C4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51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5880C2-0B46-4826-98F3-450923A7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18AB9B-3796-4EE4-9EC6-CFF6EA340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C91ACC-E9D8-4BA1-8A59-D62F1E444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87BEF4-D925-49F6-9986-DD32383A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F21AA83-F681-4834-8424-53C34A30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D8B9DB-F184-4F58-B07F-991A476F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5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BD80CF-D1DB-4AA3-B1EC-21586B69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D0EC2D4-218D-4237-AB7C-FA76646A1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253F552-0969-4D2F-8927-52A12E59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0372862-1850-4E4A-8DFF-B8BBCE5B8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C8B65EB-1ACE-42B4-B0D3-C30D68C62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5285D25-3677-4641-BFD5-6AAE7083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C1EC25B-D96F-4A21-9E86-EFB02931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1370076-AC2C-486B-A894-B1FC486A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8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8AE859-E807-4606-A463-9C69DBBF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2E12C4-304C-4490-946D-7B669643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135F09-CFA0-4624-BB8D-9121D14E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C4B251-078A-4EB8-9D8D-65A9949B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6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AF73AB-0D6D-466C-A892-1E970AEC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94F0565-750C-4466-894E-0BD97054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EAD8DB-007C-4C71-ACA0-A4D531BC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42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A70908-C9C4-44D1-BE0F-F1BD32D2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BB9DE2-A148-4ECB-B411-A744F07B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E414AE-5E76-45E9-BFBC-E26DEEC1A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BB545A-B16F-4BA8-89BB-A1CDE40E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5810C7E-966B-4DDF-BD7D-EE662A2D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E53EDB-E8BD-42A1-9182-A570718B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2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2205F5-3E02-41E7-B631-65FF46F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4C336E2-87BC-43E9-8230-685E23261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0DB55AF-8B9A-4C67-88F7-5B0BC8871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AFFFB5D-0139-46AA-AD33-E7168DAC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9EC1745-2C99-4218-BF8D-6B5585E9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A42726B-6901-4AAD-9C59-C01DC1D1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75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14E48F8-98B3-4894-BE4D-7FB75D0E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79C832-1714-4E63-9FCB-D730B9D9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0FFE28-A78D-4423-9D55-8B603AF2C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9364-7D70-4F39-9FA0-EBD49CAB4E57}" type="datetimeFigureOut">
              <a:rPr lang="nb-NO" smtClean="0"/>
              <a:t>09.11.2021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191B77-3ADE-4B22-99D7-1F554164F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B99EFE-8DCF-407F-B78B-95A99C526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3EBB-EF9F-44F0-91DD-A44C60DB703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E17139-070E-4561-B0F7-B78C5B798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5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633E207-B0FE-49DB-B705-0D8236C285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linjetegning&#10;&#10;Automatisk generert beskrivelse">
            <a:extLst>
              <a:ext uri="{FF2B5EF4-FFF2-40B4-BE49-F238E27FC236}">
                <a16:creationId xmlns:a16="http://schemas.microsoft.com/office/drawing/2014/main" id="{8096C342-C01C-4393-A5CF-824CEE98D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461627"/>
            <a:ext cx="7004050" cy="5259405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D818C6D-F89C-42A2-A38F-A9DC77D2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6201787"/>
            <a:ext cx="2812869" cy="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9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utendørs, by, vei&#10;&#10;Automatisk generert beskrivelse">
            <a:extLst>
              <a:ext uri="{FF2B5EF4-FFF2-40B4-BE49-F238E27FC236}">
                <a16:creationId xmlns:a16="http://schemas.microsoft.com/office/drawing/2014/main" id="{D024AE4B-0F4B-4C65-8569-4705BA0AF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3375"/>
            <a:ext cx="12192000" cy="9550399"/>
          </a:xfrm>
          <a:prstGeom prst="rect">
            <a:avLst/>
          </a:prstGeom>
        </p:spPr>
      </p:pic>
      <p:sp>
        <p:nvSpPr>
          <p:cNvPr id="2" name="Pil: høyre 1">
            <a:extLst>
              <a:ext uri="{FF2B5EF4-FFF2-40B4-BE49-F238E27FC236}">
                <a16:creationId xmlns:a16="http://schemas.microsoft.com/office/drawing/2014/main" id="{AD01CCA6-6B47-40B2-8329-9B1B6322AA14}"/>
              </a:ext>
            </a:extLst>
          </p:cNvPr>
          <p:cNvSpPr/>
          <p:nvPr/>
        </p:nvSpPr>
        <p:spPr>
          <a:xfrm>
            <a:off x="4873262" y="38562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A8D3874-2B74-43BD-8E83-98B37989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6201787"/>
            <a:ext cx="2812869" cy="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bygning, gate, bilvei&#10;&#10;Automatisk generert beskrivelse">
            <a:extLst>
              <a:ext uri="{FF2B5EF4-FFF2-40B4-BE49-F238E27FC236}">
                <a16:creationId xmlns:a16="http://schemas.microsoft.com/office/drawing/2014/main" id="{0EC53361-B203-4F18-8BE1-517303C9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566"/>
            <a:ext cx="12192000" cy="8711659"/>
          </a:xfrm>
          <a:prstGeom prst="rect">
            <a:avLst/>
          </a:prstGeom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B68CF3BD-0B92-4721-BDB5-D34F22DC4921}"/>
              </a:ext>
            </a:extLst>
          </p:cNvPr>
          <p:cNvSpPr/>
          <p:nvPr/>
        </p:nvSpPr>
        <p:spPr>
          <a:xfrm>
            <a:off x="4683688" y="4430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AFAA343-EFC0-4B51-92D2-6EEA46F7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6201787"/>
            <a:ext cx="2812869" cy="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0049C3C-2286-4B7C-95C3-726056D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67837"/>
            <a:ext cx="2812869" cy="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F01D416-2E44-4768-9751-AF2D1C5E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2777"/>
            <a:ext cx="12465049" cy="686606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71CBE47-713F-4630-8F0C-000AAB02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50" y="6201787"/>
            <a:ext cx="2812869" cy="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8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0049C3C-2286-4B7C-95C3-726056D7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67837"/>
            <a:ext cx="2812869" cy="5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Et bilde som inneholder tekst, himmel, vann, utendørs&#10;&#10;Automatisk generert beskrivelse">
            <a:extLst>
              <a:ext uri="{FF2B5EF4-FFF2-40B4-BE49-F238E27FC236}">
                <a16:creationId xmlns:a16="http://schemas.microsoft.com/office/drawing/2014/main" id="{C0670573-9332-4D1D-AAA5-3B39A643C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Wætnes Røiseland</dc:creator>
  <cp:lastModifiedBy>Lene Eikefjord</cp:lastModifiedBy>
  <cp:revision>4</cp:revision>
  <dcterms:created xsi:type="dcterms:W3CDTF">2021-11-09T11:39:07Z</dcterms:created>
  <dcterms:modified xsi:type="dcterms:W3CDTF">2021-11-09T12:54:49Z</dcterms:modified>
</cp:coreProperties>
</file>