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60" r:id="rId8"/>
    <p:sldMasterId id="2147483666" r:id="rId9"/>
  </p:sldMasterIdLst>
  <p:notesMasterIdLst>
    <p:notesMasterId r:id="rId18"/>
  </p:notesMasterIdLst>
  <p:sldIdLst>
    <p:sldId id="322" r:id="rId10"/>
    <p:sldId id="321" r:id="rId11"/>
    <p:sldId id="325" r:id="rId12"/>
    <p:sldId id="317" r:id="rId13"/>
    <p:sldId id="353" r:id="rId14"/>
    <p:sldId id="354" r:id="rId15"/>
    <p:sldId id="352" r:id="rId16"/>
    <p:sldId id="355" r:id="rId1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E70"/>
    <a:srgbClr val="929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D2A07-0211-0A81-3696-4789F4D322DD}" v="2" dt="2021-11-08T15:57:04.787"/>
    <p1510:client id="{68E054D8-F109-5A2E-1101-ECAA3A51DA70}" v="1" dt="2021-11-09T08:00:04.270"/>
    <p1510:client id="{7CA22803-560F-42D5-D471-9B52E11AF325}" v="19" dt="2021-11-05T11:47:25.069"/>
    <p1510:client id="{A1A26074-4ED6-3F16-1400-83D0226BA5FB}" v="2" dt="2021-11-08T13:33:36.506"/>
    <p1510:client id="{D5FEA739-F55A-4588-B545-6E722E27DCF1}" v="51" dt="2021-11-04T14:18:32.041"/>
    <p1510:client id="{DC4BEA94-E87F-5C60-F142-7AB4C6AAE377}" v="98" dt="2021-11-08T13:33:30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ar Fiskum" userId="S::vidar.fiskum@noeiendom.no::e3099479-5b0f-4033-b6b4-2b46443daab7" providerId="AD" clId="Web-{A1A26074-4ED6-3F16-1400-83D0226BA5FB}"/>
    <pc:docChg chg="modSld">
      <pc:chgData name="Vidar Fiskum" userId="S::vidar.fiskum@noeiendom.no::e3099479-5b0f-4033-b6b4-2b46443daab7" providerId="AD" clId="Web-{A1A26074-4ED6-3F16-1400-83D0226BA5FB}" dt="2021-11-08T13:33:36.506" v="1" actId="20577"/>
      <pc:docMkLst>
        <pc:docMk/>
      </pc:docMkLst>
      <pc:sldChg chg="modSp">
        <pc:chgData name="Vidar Fiskum" userId="S::vidar.fiskum@noeiendom.no::e3099479-5b0f-4033-b6b4-2b46443daab7" providerId="AD" clId="Web-{A1A26074-4ED6-3F16-1400-83D0226BA5FB}" dt="2021-11-08T13:33:36.506" v="1" actId="20577"/>
        <pc:sldMkLst>
          <pc:docMk/>
          <pc:sldMk cId="474173348" sldId="353"/>
        </pc:sldMkLst>
        <pc:spChg chg="mod">
          <ac:chgData name="Vidar Fiskum" userId="S::vidar.fiskum@noeiendom.no::e3099479-5b0f-4033-b6b4-2b46443daab7" providerId="AD" clId="Web-{A1A26074-4ED6-3F16-1400-83D0226BA5FB}" dt="2021-11-08T13:33:36.506" v="1" actId="20577"/>
          <ac:spMkLst>
            <pc:docMk/>
            <pc:sldMk cId="474173348" sldId="353"/>
            <ac:spMk id="5" creationId="{CB07712C-B737-4DB3-A7BD-47558AFA4618}"/>
          </ac:spMkLst>
        </pc:spChg>
      </pc:sldChg>
    </pc:docChg>
  </pc:docChgLst>
  <pc:docChgLst>
    <pc:chgData name="Tone Tellevik Dahl" userId="S::tone.tellevikdahl@noeiendom.no::8fd01d52-54bd-471a-92bb-2eb43db73bdd" providerId="AD" clId="Web-{150D2A07-0211-0A81-3696-4789F4D322DD}"/>
    <pc:docChg chg="delSld">
      <pc:chgData name="Tone Tellevik Dahl" userId="S::tone.tellevikdahl@noeiendom.no::8fd01d52-54bd-471a-92bb-2eb43db73bdd" providerId="AD" clId="Web-{150D2A07-0211-0A81-3696-4789F4D322DD}" dt="2021-11-08T15:57:04.787" v="1"/>
      <pc:docMkLst>
        <pc:docMk/>
      </pc:docMkLst>
      <pc:sldChg chg="del">
        <pc:chgData name="Tone Tellevik Dahl" userId="S::tone.tellevikdahl@noeiendom.no::8fd01d52-54bd-471a-92bb-2eb43db73bdd" providerId="AD" clId="Web-{150D2A07-0211-0A81-3696-4789F4D322DD}" dt="2021-11-08T15:56:50.255" v="0"/>
        <pc:sldMkLst>
          <pc:docMk/>
          <pc:sldMk cId="0" sldId="263"/>
        </pc:sldMkLst>
      </pc:sldChg>
      <pc:sldChg chg="del">
        <pc:chgData name="Tone Tellevik Dahl" userId="S::tone.tellevikdahl@noeiendom.no::8fd01d52-54bd-471a-92bb-2eb43db73bdd" providerId="AD" clId="Web-{150D2A07-0211-0A81-3696-4789F4D322DD}" dt="2021-11-08T15:57:04.787" v="1"/>
        <pc:sldMkLst>
          <pc:docMk/>
          <pc:sldMk cId="1198695197" sldId="349"/>
        </pc:sldMkLst>
      </pc:sldChg>
    </pc:docChg>
  </pc:docChgLst>
  <pc:docChgLst>
    <pc:chgData name="Tone Tellevik Dahl" userId="S::tone.tellevikdahl@noeiendom.no::8fd01d52-54bd-471a-92bb-2eb43db73bdd" providerId="AD" clId="Web-{68E054D8-F109-5A2E-1101-ECAA3A51DA70}"/>
    <pc:docChg chg="sldOrd">
      <pc:chgData name="Tone Tellevik Dahl" userId="S::tone.tellevikdahl@noeiendom.no::8fd01d52-54bd-471a-92bb-2eb43db73bdd" providerId="AD" clId="Web-{68E054D8-F109-5A2E-1101-ECAA3A51DA70}" dt="2021-11-09T08:00:04.270" v="0"/>
      <pc:docMkLst>
        <pc:docMk/>
      </pc:docMkLst>
      <pc:sldChg chg="ord">
        <pc:chgData name="Tone Tellevik Dahl" userId="S::tone.tellevikdahl@noeiendom.no::8fd01d52-54bd-471a-92bb-2eb43db73bdd" providerId="AD" clId="Web-{68E054D8-F109-5A2E-1101-ECAA3A51DA70}" dt="2021-11-09T08:00:04.270" v="0"/>
        <pc:sldMkLst>
          <pc:docMk/>
          <pc:sldMk cId="3453518851" sldId="321"/>
        </pc:sldMkLst>
      </pc:sldChg>
    </pc:docChg>
  </pc:docChgLst>
  <pc:docChgLst>
    <pc:chgData name="Tone Tellevik Dahl" userId="8fd01d52-54bd-471a-92bb-2eb43db73bdd" providerId="ADAL" clId="{D5FEA739-F55A-4588-B545-6E722E27DCF1}"/>
    <pc:docChg chg="undo custSel addSld delSld modSld sldOrd">
      <pc:chgData name="Tone Tellevik Dahl" userId="8fd01d52-54bd-471a-92bb-2eb43db73bdd" providerId="ADAL" clId="{D5FEA739-F55A-4588-B545-6E722E27DCF1}" dt="2021-11-04T14:18:48.683" v="858" actId="47"/>
      <pc:docMkLst>
        <pc:docMk/>
      </pc:docMkLst>
      <pc:sldChg chg="addSp delSp modSp add del mod">
        <pc:chgData name="Tone Tellevik Dahl" userId="8fd01d52-54bd-471a-92bb-2eb43db73bdd" providerId="ADAL" clId="{D5FEA739-F55A-4588-B545-6E722E27DCF1}" dt="2021-11-04T13:17:04.205" v="170" actId="47"/>
        <pc:sldMkLst>
          <pc:docMk/>
          <pc:sldMk cId="0" sldId="260"/>
        </pc:sldMkLst>
        <pc:picChg chg="del">
          <ac:chgData name="Tone Tellevik Dahl" userId="8fd01d52-54bd-471a-92bb-2eb43db73bdd" providerId="ADAL" clId="{D5FEA739-F55A-4588-B545-6E722E27DCF1}" dt="2021-11-04T13:07:36.397" v="103" actId="478"/>
          <ac:picMkLst>
            <pc:docMk/>
            <pc:sldMk cId="0" sldId="260"/>
            <ac:picMk id="3" creationId="{00000000-0000-0000-0000-000000000000}"/>
          </ac:picMkLst>
        </pc:picChg>
        <pc:picChg chg="add del mod">
          <ac:chgData name="Tone Tellevik Dahl" userId="8fd01d52-54bd-471a-92bb-2eb43db73bdd" providerId="ADAL" clId="{D5FEA739-F55A-4588-B545-6E722E27DCF1}" dt="2021-11-04T13:12:05.392" v="151" actId="478"/>
          <ac:picMkLst>
            <pc:docMk/>
            <pc:sldMk cId="0" sldId="260"/>
            <ac:picMk id="30" creationId="{782F7FE0-1269-4F7D-B405-3A529ADEE239}"/>
          </ac:picMkLst>
        </pc:picChg>
        <pc:picChg chg="add mod">
          <ac:chgData name="Tone Tellevik Dahl" userId="8fd01d52-54bd-471a-92bb-2eb43db73bdd" providerId="ADAL" clId="{D5FEA739-F55A-4588-B545-6E722E27DCF1}" dt="2021-11-04T13:12:03.723" v="150"/>
          <ac:picMkLst>
            <pc:docMk/>
            <pc:sldMk cId="0" sldId="260"/>
            <ac:picMk id="31" creationId="{F83D231D-478B-4FA9-868A-3EE2043833AA}"/>
          </ac:picMkLst>
        </pc:picChg>
      </pc:sldChg>
      <pc:sldChg chg="addSp delSp modSp add mod ord setBg setFolMasterObjs">
        <pc:chgData name="Tone Tellevik Dahl" userId="8fd01d52-54bd-471a-92bb-2eb43db73bdd" providerId="ADAL" clId="{D5FEA739-F55A-4588-B545-6E722E27DCF1}" dt="2021-11-04T13:56:26.417" v="570"/>
        <pc:sldMkLst>
          <pc:docMk/>
          <pc:sldMk cId="0" sldId="263"/>
        </pc:sldMkLst>
        <pc:spChg chg="mod">
          <ac:chgData name="Tone Tellevik Dahl" userId="8fd01d52-54bd-471a-92bb-2eb43db73bdd" providerId="ADAL" clId="{D5FEA739-F55A-4588-B545-6E722E27DCF1}" dt="2021-11-04T13:11:54.023" v="147" actId="26606"/>
          <ac:spMkLst>
            <pc:docMk/>
            <pc:sldMk cId="0" sldId="263"/>
            <ac:spMk id="4" creationId="{00000000-0000-0000-0000-000000000000}"/>
          </ac:spMkLst>
        </pc:spChg>
        <pc:spChg chg="mod">
          <ac:chgData name="Tone Tellevik Dahl" userId="8fd01d52-54bd-471a-92bb-2eb43db73bdd" providerId="ADAL" clId="{D5FEA739-F55A-4588-B545-6E722E27DCF1}" dt="2021-11-04T13:11:54.023" v="147" actId="26606"/>
          <ac:spMkLst>
            <pc:docMk/>
            <pc:sldMk cId="0" sldId="263"/>
            <ac:spMk id="7" creationId="{00000000-0000-0000-0000-000000000000}"/>
          </ac:spMkLst>
        </pc:spChg>
        <pc:spChg chg="add del">
          <ac:chgData name="Tone Tellevik Dahl" userId="8fd01d52-54bd-471a-92bb-2eb43db73bdd" providerId="ADAL" clId="{D5FEA739-F55A-4588-B545-6E722E27DCF1}" dt="2021-11-04T13:11:54.023" v="147" actId="26606"/>
          <ac:spMkLst>
            <pc:docMk/>
            <pc:sldMk cId="0" sldId="263"/>
            <ac:spMk id="14" creationId="{352BEC0E-22F8-46D0-9632-375DB541B06C}"/>
          </ac:spMkLst>
        </pc:spChg>
        <pc:spChg chg="add del">
          <ac:chgData name="Tone Tellevik Dahl" userId="8fd01d52-54bd-471a-92bb-2eb43db73bdd" providerId="ADAL" clId="{D5FEA739-F55A-4588-B545-6E722E27DCF1}" dt="2021-11-04T13:11:54.023" v="147" actId="26606"/>
          <ac:spMkLst>
            <pc:docMk/>
            <pc:sldMk cId="0" sldId="263"/>
            <ac:spMk id="16" creationId="{3FCFB1DE-0B7E-48CC-BA90-B2AB0889F9D6}"/>
          </ac:spMkLst>
        </pc:spChg>
        <pc:picChg chg="del mod">
          <ac:chgData name="Tone Tellevik Dahl" userId="8fd01d52-54bd-471a-92bb-2eb43db73bdd" providerId="ADAL" clId="{D5FEA739-F55A-4588-B545-6E722E27DCF1}" dt="2021-11-04T13:08:32.277" v="108" actId="478"/>
          <ac:picMkLst>
            <pc:docMk/>
            <pc:sldMk cId="0" sldId="263"/>
            <ac:picMk id="2" creationId="{00000000-0000-0000-0000-000000000000}"/>
          </ac:picMkLst>
        </pc:picChg>
        <pc:picChg chg="mod ord">
          <ac:chgData name="Tone Tellevik Dahl" userId="8fd01d52-54bd-471a-92bb-2eb43db73bdd" providerId="ADAL" clId="{D5FEA739-F55A-4588-B545-6E722E27DCF1}" dt="2021-11-04T13:11:54.023" v="147" actId="26606"/>
          <ac:picMkLst>
            <pc:docMk/>
            <pc:sldMk cId="0" sldId="263"/>
            <ac:picMk id="3" creationId="{00000000-0000-0000-0000-000000000000}"/>
          </ac:picMkLst>
        </pc:picChg>
        <pc:picChg chg="del">
          <ac:chgData name="Tone Tellevik Dahl" userId="8fd01d52-54bd-471a-92bb-2eb43db73bdd" providerId="ADAL" clId="{D5FEA739-F55A-4588-B545-6E722E27DCF1}" dt="2021-11-04T13:08:30.252" v="106" actId="478"/>
          <ac:picMkLst>
            <pc:docMk/>
            <pc:sldMk cId="0" sldId="263"/>
            <ac:picMk id="5" creationId="{00000000-0000-0000-0000-000000000000}"/>
          </ac:picMkLst>
        </pc:picChg>
        <pc:picChg chg="mod ord">
          <ac:chgData name="Tone Tellevik Dahl" userId="8fd01d52-54bd-471a-92bb-2eb43db73bdd" providerId="ADAL" clId="{D5FEA739-F55A-4588-B545-6E722E27DCF1}" dt="2021-11-04T13:11:54.023" v="147" actId="26606"/>
          <ac:picMkLst>
            <pc:docMk/>
            <pc:sldMk cId="0" sldId="263"/>
            <ac:picMk id="6" creationId="{00000000-0000-0000-0000-000000000000}"/>
          </ac:picMkLst>
        </pc:picChg>
        <pc:picChg chg="add del mod">
          <ac:chgData name="Tone Tellevik Dahl" userId="8fd01d52-54bd-471a-92bb-2eb43db73bdd" providerId="ADAL" clId="{D5FEA739-F55A-4588-B545-6E722E27DCF1}" dt="2021-11-04T13:11:59.806" v="149" actId="478"/>
          <ac:picMkLst>
            <pc:docMk/>
            <pc:sldMk cId="0" sldId="263"/>
            <ac:picMk id="8" creationId="{F7BA8C01-8254-4FEA-857E-AFE94FF31C95}"/>
          </ac:picMkLst>
        </pc:picChg>
        <pc:picChg chg="add mod">
          <ac:chgData name="Tone Tellevik Dahl" userId="8fd01d52-54bd-471a-92bb-2eb43db73bdd" providerId="ADAL" clId="{D5FEA739-F55A-4588-B545-6E722E27DCF1}" dt="2021-11-04T13:11:58.186" v="148" actId="1076"/>
          <ac:picMkLst>
            <pc:docMk/>
            <pc:sldMk cId="0" sldId="263"/>
            <ac:picMk id="9" creationId="{B1D505DC-95A0-4E92-A8E8-DAD8CFDC19FC}"/>
          </ac:picMkLst>
        </pc:picChg>
      </pc:sldChg>
      <pc:sldChg chg="addSp delSp modSp add mod ord">
        <pc:chgData name="Tone Tellevik Dahl" userId="8fd01d52-54bd-471a-92bb-2eb43db73bdd" providerId="ADAL" clId="{D5FEA739-F55A-4588-B545-6E722E27DCF1}" dt="2021-11-04T13:16:42.431" v="168" actId="20577"/>
        <pc:sldMkLst>
          <pc:docMk/>
          <pc:sldMk cId="2937839230" sldId="317"/>
        </pc:sldMkLst>
        <pc:spChg chg="mod">
          <ac:chgData name="Tone Tellevik Dahl" userId="8fd01d52-54bd-471a-92bb-2eb43db73bdd" providerId="ADAL" clId="{D5FEA739-F55A-4588-B545-6E722E27DCF1}" dt="2021-11-04T13:16:42.431" v="168" actId="20577"/>
          <ac:spMkLst>
            <pc:docMk/>
            <pc:sldMk cId="2937839230" sldId="317"/>
            <ac:spMk id="2" creationId="{CF6E9973-7F2A-0948-B3B7-0FEC51D6C9D7}"/>
          </ac:spMkLst>
        </pc:spChg>
        <pc:picChg chg="add mod">
          <ac:chgData name="Tone Tellevik Dahl" userId="8fd01d52-54bd-471a-92bb-2eb43db73bdd" providerId="ADAL" clId="{D5FEA739-F55A-4588-B545-6E722E27DCF1}" dt="2021-11-04T13:15:32.123" v="159"/>
          <ac:picMkLst>
            <pc:docMk/>
            <pc:sldMk cId="2937839230" sldId="317"/>
            <ac:picMk id="5" creationId="{C41EAFD1-3E69-409F-8C1D-ADE20AE82E53}"/>
          </ac:picMkLst>
        </pc:picChg>
        <pc:picChg chg="del">
          <ac:chgData name="Tone Tellevik Dahl" userId="8fd01d52-54bd-471a-92bb-2eb43db73bdd" providerId="ADAL" clId="{D5FEA739-F55A-4588-B545-6E722E27DCF1}" dt="2021-11-04T13:15:39.871" v="160" actId="478"/>
          <ac:picMkLst>
            <pc:docMk/>
            <pc:sldMk cId="2937839230" sldId="317"/>
            <ac:picMk id="8" creationId="{A6A4D17B-C4D4-2741-849A-883BF755FF07}"/>
          </ac:picMkLst>
        </pc:picChg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3246709662" sldId="321"/>
        </pc:sldMkLst>
      </pc:sldChg>
      <pc:sldChg chg="delSp add setBg">
        <pc:chgData name="Tone Tellevik Dahl" userId="8fd01d52-54bd-471a-92bb-2eb43db73bdd" providerId="ADAL" clId="{D5FEA739-F55A-4588-B545-6E722E27DCF1}" dt="2021-11-04T13:15:14.821" v="157"/>
        <pc:sldMkLst>
          <pc:docMk/>
          <pc:sldMk cId="3453518851" sldId="321"/>
        </pc:sldMkLst>
        <pc:picChg chg="del">
          <ac:chgData name="Tone Tellevik Dahl" userId="8fd01d52-54bd-471a-92bb-2eb43db73bdd" providerId="ADAL" clId="{D5FEA739-F55A-4588-B545-6E722E27DCF1}" dt="2021-11-04T13:15:14.821" v="157"/>
          <ac:picMkLst>
            <pc:docMk/>
            <pc:sldMk cId="3453518851" sldId="321"/>
            <ac:picMk id="2" creationId="{97A5F7E4-C3EB-464A-B4DC-085D6A6A0D19}"/>
          </ac:picMkLst>
        </pc:picChg>
      </pc:sldChg>
      <pc:sldChg chg="addSp delSp modSp mod modClrScheme modAnim delDesignElem chgLayout">
        <pc:chgData name="Tone Tellevik Dahl" userId="8fd01d52-54bd-471a-92bb-2eb43db73bdd" providerId="ADAL" clId="{D5FEA739-F55A-4588-B545-6E722E27DCF1}" dt="2021-11-04T14:06:56.262" v="733"/>
        <pc:sldMkLst>
          <pc:docMk/>
          <pc:sldMk cId="3731472227" sldId="325"/>
        </pc:sldMkLst>
        <pc:spChg chg="add mod ord">
          <ac:chgData name="Tone Tellevik Dahl" userId="8fd01d52-54bd-471a-92bb-2eb43db73bdd" providerId="ADAL" clId="{D5FEA739-F55A-4588-B545-6E722E27DCF1}" dt="2021-11-04T13:16:51.017" v="169" actId="2711"/>
          <ac:spMkLst>
            <pc:docMk/>
            <pc:sldMk cId="3731472227" sldId="325"/>
            <ac:spMk id="2" creationId="{C7173E9E-0247-4BBC-AFF6-5336E2FE2F30}"/>
          </ac:spMkLst>
        </pc:spChg>
        <pc:spChg chg="mod or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4" creationId="{1C1216B1-76E0-4349-A513-2D1134AFAF47}"/>
          </ac:spMkLst>
        </pc:spChg>
        <pc:spChg chg="add del mod ord">
          <ac:chgData name="Tone Tellevik Dahl" userId="8fd01d52-54bd-471a-92bb-2eb43db73bdd" providerId="ADAL" clId="{D5FEA739-F55A-4588-B545-6E722E27DCF1}" dt="2021-11-04T13:05:57.868" v="85"/>
          <ac:spMkLst>
            <pc:docMk/>
            <pc:sldMk cId="3731472227" sldId="325"/>
            <ac:spMk id="5" creationId="{D2D89540-E662-43AB-9F5B-A4CFE329F35C}"/>
          </ac:spMkLst>
        </pc:spChg>
        <pc:spChg chg="add mod">
          <ac:chgData name="Tone Tellevik Dahl" userId="8fd01d52-54bd-471a-92bb-2eb43db73bdd" providerId="ADAL" clId="{D5FEA739-F55A-4588-B545-6E722E27DCF1}" dt="2021-11-04T14:06:49.602" v="732" actId="14100"/>
          <ac:spMkLst>
            <pc:docMk/>
            <pc:sldMk cId="3731472227" sldId="325"/>
            <ac:spMk id="6" creationId="{2BEF7CCF-FF93-4015-8838-4CF810D28507}"/>
          </ac:spMkLst>
        </pc:spChg>
        <pc:spChg chg="ad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7" creationId="{2E80C965-DB6D-4F81-9E9E-B027384D0BD6}"/>
          </ac:spMkLst>
        </pc:spChg>
        <pc:spChg chg="ad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8" creationId="{D3F51FEB-38FB-4F6C-9F7B-2F2AFAB65463}"/>
          </ac:spMkLst>
        </pc:spChg>
        <pc:spChg chg="del">
          <ac:chgData name="Tone Tellevik Dahl" userId="8fd01d52-54bd-471a-92bb-2eb43db73bdd" providerId="ADAL" clId="{D5FEA739-F55A-4588-B545-6E722E27DCF1}" dt="2021-11-04T12:59:13.661" v="9" actId="700"/>
          <ac:spMkLst>
            <pc:docMk/>
            <pc:sldMk cId="3731472227" sldId="325"/>
            <ac:spMk id="9" creationId="{2B566528-1B12-4246-9431-5C2D7D081168}"/>
          </ac:spMkLst>
        </pc:spChg>
        <pc:spChg chg="ad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10" creationId="{2B566528-1B12-4246-9431-5C2D7D081168}"/>
          </ac:spMkLst>
        </pc:spChg>
        <pc:spChg chg="ad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14" creationId="{A580F890-B085-4E95-96AA-55AEBEC5CE6E}"/>
          </ac:spMkLst>
        </pc:spChg>
        <pc:spChg chg="add">
          <ac:chgData name="Tone Tellevik Dahl" userId="8fd01d52-54bd-471a-92bb-2eb43db73bdd" providerId="ADAL" clId="{D5FEA739-F55A-4588-B545-6E722E27DCF1}" dt="2021-11-04T12:59:32.562" v="10" actId="26606"/>
          <ac:spMkLst>
            <pc:docMk/>
            <pc:sldMk cId="3731472227" sldId="325"/>
            <ac:spMk id="18" creationId="{1E547BA6-BAE0-43BB-A7CA-60F69CE252F0}"/>
          </ac:spMkLst>
        </pc:spChg>
        <pc:grpChg chg="del">
          <ac:chgData name="Tone Tellevik Dahl" userId="8fd01d52-54bd-471a-92bb-2eb43db73bdd" providerId="ADAL" clId="{D5FEA739-F55A-4588-B545-6E722E27DCF1}" dt="2021-11-04T12:59:13.661" v="9" actId="700"/>
          <ac:grpSpMkLst>
            <pc:docMk/>
            <pc:sldMk cId="3731472227" sldId="325"/>
            <ac:grpSpMk id="11" creationId="{4724F874-E407-41A5-918C-1CF5DF5269E1}"/>
          </ac:grpSpMkLst>
        </pc:grpChg>
        <pc:grpChg chg="del">
          <ac:chgData name="Tone Tellevik Dahl" userId="8fd01d52-54bd-471a-92bb-2eb43db73bdd" providerId="ADAL" clId="{D5FEA739-F55A-4588-B545-6E722E27DCF1}" dt="2021-11-04T12:59:13.661" v="9" actId="700"/>
          <ac:grpSpMkLst>
            <pc:docMk/>
            <pc:sldMk cId="3731472227" sldId="325"/>
            <ac:grpSpMk id="15" creationId="{DC8D6E3B-FFED-480F-941D-FE376375B8B7}"/>
          </ac:grpSpMkLst>
        </pc:grpChg>
        <pc:picChg chg="del mod ord">
          <ac:chgData name="Tone Tellevik Dahl" userId="8fd01d52-54bd-471a-92bb-2eb43db73bdd" providerId="ADAL" clId="{D5FEA739-F55A-4588-B545-6E722E27DCF1}" dt="2021-11-04T13:12:08.925" v="152" actId="478"/>
          <ac:picMkLst>
            <pc:docMk/>
            <pc:sldMk cId="3731472227" sldId="325"/>
            <ac:picMk id="3" creationId="{C37BB2B6-196D-4500-A93B-0E08BECFF56E}"/>
          </ac:picMkLst>
        </pc:picChg>
        <pc:picChg chg="add mod">
          <ac:chgData name="Tone Tellevik Dahl" userId="8fd01d52-54bd-471a-92bb-2eb43db73bdd" providerId="ADAL" clId="{D5FEA739-F55A-4588-B545-6E722E27DCF1}" dt="2021-11-04T13:06:01.438" v="86" actId="1076"/>
          <ac:picMkLst>
            <pc:docMk/>
            <pc:sldMk cId="3731472227" sldId="325"/>
            <ac:picMk id="19" creationId="{6F5F7D47-922D-4924-A3DF-721D1A821360}"/>
          </ac:picMkLst>
        </pc:picChg>
        <pc:picChg chg="add mod">
          <ac:chgData name="Tone Tellevik Dahl" userId="8fd01d52-54bd-471a-92bb-2eb43db73bdd" providerId="ADAL" clId="{D5FEA739-F55A-4588-B545-6E722E27DCF1}" dt="2021-11-04T13:12:10.669" v="153"/>
          <ac:picMkLst>
            <pc:docMk/>
            <pc:sldMk cId="3731472227" sldId="325"/>
            <ac:picMk id="20" creationId="{91809806-38F2-49D2-9AD0-F0376625271C}"/>
          </ac:picMkLst>
        </pc:picChg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3044638287" sldId="326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2519676468" sldId="327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3152909962" sldId="328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2764338035" sldId="330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457137695" sldId="331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2537516977" sldId="332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3343325155" sldId="342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2141822458" sldId="343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1330968608" sldId="344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2726854510" sldId="345"/>
        </pc:sldMkLst>
      </pc:sldChg>
      <pc:sldChg chg="del">
        <pc:chgData name="Tone Tellevik Dahl" userId="8fd01d52-54bd-471a-92bb-2eb43db73bdd" providerId="ADAL" clId="{D5FEA739-F55A-4588-B545-6E722E27DCF1}" dt="2021-11-04T12:53:18.289" v="0" actId="47"/>
        <pc:sldMkLst>
          <pc:docMk/>
          <pc:sldMk cId="1181308205" sldId="346"/>
        </pc:sldMkLst>
      </pc:sldChg>
      <pc:sldChg chg="del ord">
        <pc:chgData name="Tone Tellevik Dahl" userId="8fd01d52-54bd-471a-92bb-2eb43db73bdd" providerId="ADAL" clId="{D5FEA739-F55A-4588-B545-6E722E27DCF1}" dt="2021-11-04T13:00:10.108" v="11" actId="47"/>
        <pc:sldMkLst>
          <pc:docMk/>
          <pc:sldMk cId="2208724186" sldId="347"/>
        </pc:sldMkLst>
      </pc:sldChg>
      <pc:sldChg chg="del">
        <pc:chgData name="Tone Tellevik Dahl" userId="8fd01d52-54bd-471a-92bb-2eb43db73bdd" providerId="ADAL" clId="{D5FEA739-F55A-4588-B545-6E722E27DCF1}" dt="2021-11-04T14:18:48.683" v="858" actId="47"/>
        <pc:sldMkLst>
          <pc:docMk/>
          <pc:sldMk cId="963210993" sldId="348"/>
        </pc:sldMkLst>
      </pc:sldChg>
      <pc:sldChg chg="new del">
        <pc:chgData name="Tone Tellevik Dahl" userId="8fd01d52-54bd-471a-92bb-2eb43db73bdd" providerId="ADAL" clId="{D5FEA739-F55A-4588-B545-6E722E27DCF1}" dt="2021-11-04T12:56:06.012" v="5" actId="47"/>
        <pc:sldMkLst>
          <pc:docMk/>
          <pc:sldMk cId="1070263455" sldId="350"/>
        </pc:sldMkLst>
      </pc:sldChg>
      <pc:sldChg chg="add del">
        <pc:chgData name="Tone Tellevik Dahl" userId="8fd01d52-54bd-471a-92bb-2eb43db73bdd" providerId="ADAL" clId="{D5FEA739-F55A-4588-B545-6E722E27DCF1}" dt="2021-11-04T14:18:45.704" v="857" actId="47"/>
        <pc:sldMkLst>
          <pc:docMk/>
          <pc:sldMk cId="3991034378" sldId="351"/>
        </pc:sldMkLst>
      </pc:sldChg>
      <pc:sldChg chg="addSp delSp modSp add mod ord modAnim">
        <pc:chgData name="Tone Tellevik Dahl" userId="8fd01d52-54bd-471a-92bb-2eb43db73bdd" providerId="ADAL" clId="{D5FEA739-F55A-4588-B545-6E722E27DCF1}" dt="2021-11-04T14:12:38.892" v="777" actId="403"/>
        <pc:sldMkLst>
          <pc:docMk/>
          <pc:sldMk cId="3876519215" sldId="352"/>
        </pc:sldMkLst>
        <pc:spChg chg="mod">
          <ac:chgData name="Tone Tellevik Dahl" userId="8fd01d52-54bd-471a-92bb-2eb43db73bdd" providerId="ADAL" clId="{D5FEA739-F55A-4588-B545-6E722E27DCF1}" dt="2021-11-04T14:12:38.892" v="777" actId="403"/>
          <ac:spMkLst>
            <pc:docMk/>
            <pc:sldMk cId="3876519215" sldId="352"/>
            <ac:spMk id="2" creationId="{C7173E9E-0247-4BBC-AFF6-5336E2FE2F30}"/>
          </ac:spMkLst>
        </pc:spChg>
        <pc:spChg chg="add del mod">
          <ac:chgData name="Tone Tellevik Dahl" userId="8fd01d52-54bd-471a-92bb-2eb43db73bdd" providerId="ADAL" clId="{D5FEA739-F55A-4588-B545-6E722E27DCF1}" dt="2021-11-04T13:09:30.383" v="126"/>
          <ac:spMkLst>
            <pc:docMk/>
            <pc:sldMk cId="3876519215" sldId="352"/>
            <ac:spMk id="6" creationId="{38268CE5-4DEC-47BE-8BAC-632425FD49A0}"/>
          </ac:spMkLst>
        </pc:spChg>
        <pc:spChg chg="add mod">
          <ac:chgData name="Tone Tellevik Dahl" userId="8fd01d52-54bd-471a-92bb-2eb43db73bdd" providerId="ADAL" clId="{D5FEA739-F55A-4588-B545-6E722E27DCF1}" dt="2021-11-04T13:48:05.347" v="290" actId="207"/>
          <ac:spMkLst>
            <pc:docMk/>
            <pc:sldMk cId="3876519215" sldId="352"/>
            <ac:spMk id="9" creationId="{9D91E955-C4EF-48B3-B7F6-AB2C4794C0C6}"/>
          </ac:spMkLst>
        </pc:spChg>
        <pc:picChg chg="del">
          <ac:chgData name="Tone Tellevik Dahl" userId="8fd01d52-54bd-471a-92bb-2eb43db73bdd" providerId="ADAL" clId="{D5FEA739-F55A-4588-B545-6E722E27DCF1}" dt="2021-11-04T13:12:17.986" v="154" actId="478"/>
          <ac:picMkLst>
            <pc:docMk/>
            <pc:sldMk cId="3876519215" sldId="352"/>
            <ac:picMk id="3" creationId="{C37BB2B6-196D-4500-A93B-0E08BECFF56E}"/>
          </ac:picMkLst>
        </pc:picChg>
        <pc:picChg chg="add mod">
          <ac:chgData name="Tone Tellevik Dahl" userId="8fd01d52-54bd-471a-92bb-2eb43db73bdd" providerId="ADAL" clId="{D5FEA739-F55A-4588-B545-6E722E27DCF1}" dt="2021-11-04T13:09:33.501" v="127" actId="1076"/>
          <ac:picMkLst>
            <pc:docMk/>
            <pc:sldMk cId="3876519215" sldId="352"/>
            <ac:picMk id="13" creationId="{EC48ACD8-14A1-442C-B3FF-FBCD93325DD3}"/>
          </ac:picMkLst>
        </pc:picChg>
        <pc:picChg chg="add mod">
          <ac:chgData name="Tone Tellevik Dahl" userId="8fd01d52-54bd-471a-92bb-2eb43db73bdd" providerId="ADAL" clId="{D5FEA739-F55A-4588-B545-6E722E27DCF1}" dt="2021-11-04T13:09:40.472" v="129" actId="1076"/>
          <ac:picMkLst>
            <pc:docMk/>
            <pc:sldMk cId="3876519215" sldId="352"/>
            <ac:picMk id="15" creationId="{0168DFB5-9C5B-44BB-B816-E6F210155A7F}"/>
          </ac:picMkLst>
        </pc:picChg>
        <pc:picChg chg="add mod">
          <ac:chgData name="Tone Tellevik Dahl" userId="8fd01d52-54bd-471a-92bb-2eb43db73bdd" providerId="ADAL" clId="{D5FEA739-F55A-4588-B545-6E722E27DCF1}" dt="2021-11-04T13:12:19.538" v="155"/>
          <ac:picMkLst>
            <pc:docMk/>
            <pc:sldMk cId="3876519215" sldId="352"/>
            <ac:picMk id="16" creationId="{9766B27C-13C0-48A2-B2D9-B7070651DD84}"/>
          </ac:picMkLst>
        </pc:picChg>
        <pc:picChg chg="del">
          <ac:chgData name="Tone Tellevik Dahl" userId="8fd01d52-54bd-471a-92bb-2eb43db73bdd" providerId="ADAL" clId="{D5FEA739-F55A-4588-B545-6E722E27DCF1}" dt="2021-11-04T13:06:14.727" v="88" actId="478"/>
          <ac:picMkLst>
            <pc:docMk/>
            <pc:sldMk cId="3876519215" sldId="352"/>
            <ac:picMk id="19" creationId="{6F5F7D47-922D-4924-A3DF-721D1A821360}"/>
          </ac:picMkLst>
        </pc:picChg>
      </pc:sldChg>
      <pc:sldChg chg="addSp delSp modSp new mod setBg modClrScheme chgLayout modNotesTx">
        <pc:chgData name="Tone Tellevik Dahl" userId="8fd01d52-54bd-471a-92bb-2eb43db73bdd" providerId="ADAL" clId="{D5FEA739-F55A-4588-B545-6E722E27DCF1}" dt="2021-11-04T14:16:08.382" v="821" actId="403"/>
        <pc:sldMkLst>
          <pc:docMk/>
          <pc:sldMk cId="474173348" sldId="353"/>
        </pc:sldMkLst>
        <pc:spChg chg="del mod ord">
          <ac:chgData name="Tone Tellevik Dahl" userId="8fd01d52-54bd-471a-92bb-2eb43db73bdd" providerId="ADAL" clId="{D5FEA739-F55A-4588-B545-6E722E27DCF1}" dt="2021-11-04T13:35:20.519" v="172" actId="700"/>
          <ac:spMkLst>
            <pc:docMk/>
            <pc:sldMk cId="474173348" sldId="353"/>
            <ac:spMk id="2" creationId="{AFCC72AD-7AD1-4FF9-8E10-53C74CF10D7A}"/>
          </ac:spMkLst>
        </pc:spChg>
        <pc:spChg chg="del mod ord">
          <ac:chgData name="Tone Tellevik Dahl" userId="8fd01d52-54bd-471a-92bb-2eb43db73bdd" providerId="ADAL" clId="{D5FEA739-F55A-4588-B545-6E722E27DCF1}" dt="2021-11-04T13:35:20.519" v="172" actId="700"/>
          <ac:spMkLst>
            <pc:docMk/>
            <pc:sldMk cId="474173348" sldId="353"/>
            <ac:spMk id="3" creationId="{ACD41362-B911-4E96-8B25-11E0A24ED657}"/>
          </ac:spMkLst>
        </pc:spChg>
        <pc:spChg chg="add mod ord">
          <ac:chgData name="Tone Tellevik Dahl" userId="8fd01d52-54bd-471a-92bb-2eb43db73bdd" providerId="ADAL" clId="{D5FEA739-F55A-4588-B545-6E722E27DCF1}" dt="2021-11-04T13:50:10.812" v="457" actId="20577"/>
          <ac:spMkLst>
            <pc:docMk/>
            <pc:sldMk cId="474173348" sldId="353"/>
            <ac:spMk id="4" creationId="{6254AE03-B10D-489D-81A7-C33CFF6A6E3F}"/>
          </ac:spMkLst>
        </pc:spChg>
        <pc:spChg chg="add mod ord">
          <ac:chgData name="Tone Tellevik Dahl" userId="8fd01d52-54bd-471a-92bb-2eb43db73bdd" providerId="ADAL" clId="{D5FEA739-F55A-4588-B545-6E722E27DCF1}" dt="2021-11-04T14:16:08.382" v="821" actId="403"/>
          <ac:spMkLst>
            <pc:docMk/>
            <pc:sldMk cId="474173348" sldId="353"/>
            <ac:spMk id="5" creationId="{CB07712C-B737-4DB3-A7BD-47558AFA4618}"/>
          </ac:spMkLst>
        </pc:spChg>
        <pc:spChg chg="add">
          <ac:chgData name="Tone Tellevik Dahl" userId="8fd01d52-54bd-471a-92bb-2eb43db73bdd" providerId="ADAL" clId="{D5FEA739-F55A-4588-B545-6E722E27DCF1}" dt="2021-11-04T13:49:02.455" v="317" actId="26606"/>
          <ac:spMkLst>
            <pc:docMk/>
            <pc:sldMk cId="474173348" sldId="353"/>
            <ac:spMk id="11" creationId="{2B566528-1B12-4246-9431-5C2D7D081168}"/>
          </ac:spMkLst>
        </pc:spChg>
        <pc:spChg chg="add">
          <ac:chgData name="Tone Tellevik Dahl" userId="8fd01d52-54bd-471a-92bb-2eb43db73bdd" providerId="ADAL" clId="{D5FEA739-F55A-4588-B545-6E722E27DCF1}" dt="2021-11-04T13:49:02.455" v="317" actId="26606"/>
          <ac:spMkLst>
            <pc:docMk/>
            <pc:sldMk cId="474173348" sldId="353"/>
            <ac:spMk id="13" creationId="{2E80C965-DB6D-4F81-9E9E-B027384D0BD6}"/>
          </ac:spMkLst>
        </pc:spChg>
        <pc:spChg chg="add">
          <ac:chgData name="Tone Tellevik Dahl" userId="8fd01d52-54bd-471a-92bb-2eb43db73bdd" providerId="ADAL" clId="{D5FEA739-F55A-4588-B545-6E722E27DCF1}" dt="2021-11-04T13:49:02.455" v="317" actId="26606"/>
          <ac:spMkLst>
            <pc:docMk/>
            <pc:sldMk cId="474173348" sldId="353"/>
            <ac:spMk id="15" creationId="{A580F890-B085-4E95-96AA-55AEBEC5CE6E}"/>
          </ac:spMkLst>
        </pc:spChg>
        <pc:spChg chg="add">
          <ac:chgData name="Tone Tellevik Dahl" userId="8fd01d52-54bd-471a-92bb-2eb43db73bdd" providerId="ADAL" clId="{D5FEA739-F55A-4588-B545-6E722E27DCF1}" dt="2021-11-04T13:49:02.455" v="317" actId="26606"/>
          <ac:spMkLst>
            <pc:docMk/>
            <pc:sldMk cId="474173348" sldId="353"/>
            <ac:spMk id="17" creationId="{D3F51FEB-38FB-4F6C-9F7B-2F2AFAB65463}"/>
          </ac:spMkLst>
        </pc:spChg>
        <pc:spChg chg="add">
          <ac:chgData name="Tone Tellevik Dahl" userId="8fd01d52-54bd-471a-92bb-2eb43db73bdd" providerId="ADAL" clId="{D5FEA739-F55A-4588-B545-6E722E27DCF1}" dt="2021-11-04T13:49:02.455" v="317" actId="26606"/>
          <ac:spMkLst>
            <pc:docMk/>
            <pc:sldMk cId="474173348" sldId="353"/>
            <ac:spMk id="19" creationId="{1E547BA6-BAE0-43BB-A7CA-60F69CE252F0}"/>
          </ac:spMkLst>
        </pc:spChg>
        <pc:picChg chg="add mod">
          <ac:chgData name="Tone Tellevik Dahl" userId="8fd01d52-54bd-471a-92bb-2eb43db73bdd" providerId="ADAL" clId="{D5FEA739-F55A-4588-B545-6E722E27DCF1}" dt="2021-11-04T13:48:40.689" v="293"/>
          <ac:picMkLst>
            <pc:docMk/>
            <pc:sldMk cId="474173348" sldId="353"/>
            <ac:picMk id="6" creationId="{1681F981-3B2F-4609-BAD0-4589AF7184ED}"/>
          </ac:picMkLst>
        </pc:picChg>
      </pc:sldChg>
      <pc:sldChg chg="modSp add mod">
        <pc:chgData name="Tone Tellevik Dahl" userId="8fd01d52-54bd-471a-92bb-2eb43db73bdd" providerId="ADAL" clId="{D5FEA739-F55A-4588-B545-6E722E27DCF1}" dt="2021-11-04T14:16:20.747" v="822" actId="2711"/>
        <pc:sldMkLst>
          <pc:docMk/>
          <pc:sldMk cId="3282959330" sldId="354"/>
        </pc:sldMkLst>
        <pc:spChg chg="mod">
          <ac:chgData name="Tone Tellevik Dahl" userId="8fd01d52-54bd-471a-92bb-2eb43db73bdd" providerId="ADAL" clId="{D5FEA739-F55A-4588-B545-6E722E27DCF1}" dt="2021-11-04T14:12:17.942" v="756" actId="20577"/>
          <ac:spMkLst>
            <pc:docMk/>
            <pc:sldMk cId="3282959330" sldId="354"/>
            <ac:spMk id="4" creationId="{6254AE03-B10D-489D-81A7-C33CFF6A6E3F}"/>
          </ac:spMkLst>
        </pc:spChg>
        <pc:spChg chg="mod">
          <ac:chgData name="Tone Tellevik Dahl" userId="8fd01d52-54bd-471a-92bb-2eb43db73bdd" providerId="ADAL" clId="{D5FEA739-F55A-4588-B545-6E722E27DCF1}" dt="2021-11-04T14:16:20.747" v="822" actId="2711"/>
          <ac:spMkLst>
            <pc:docMk/>
            <pc:sldMk cId="3282959330" sldId="354"/>
            <ac:spMk id="5" creationId="{CB07712C-B737-4DB3-A7BD-47558AFA4618}"/>
          </ac:spMkLst>
        </pc:spChg>
      </pc:sldChg>
      <pc:sldChg chg="addSp delSp modSp add mod modClrScheme delAnim modAnim delDesignElem chgLayout">
        <pc:chgData name="Tone Tellevik Dahl" userId="8fd01d52-54bd-471a-92bb-2eb43db73bdd" providerId="ADAL" clId="{D5FEA739-F55A-4588-B545-6E722E27DCF1}" dt="2021-11-04T14:18:44.578" v="856"/>
        <pc:sldMkLst>
          <pc:docMk/>
          <pc:sldMk cId="3021876821" sldId="355"/>
        </pc:sldMkLst>
        <pc:spChg chg="mod ord">
          <ac:chgData name="Tone Tellevik Dahl" userId="8fd01d52-54bd-471a-92bb-2eb43db73bdd" providerId="ADAL" clId="{D5FEA739-F55A-4588-B545-6E722E27DCF1}" dt="2021-11-04T14:17:29.314" v="835" actId="1076"/>
          <ac:spMkLst>
            <pc:docMk/>
            <pc:sldMk cId="3021876821" sldId="355"/>
            <ac:spMk id="2" creationId="{C7173E9E-0247-4BBC-AFF6-5336E2FE2F30}"/>
          </ac:spMkLst>
        </pc:spChg>
        <pc:spChg chg="add del mod">
          <ac:chgData name="Tone Tellevik Dahl" userId="8fd01d52-54bd-471a-92bb-2eb43db73bdd" providerId="ADAL" clId="{D5FEA739-F55A-4588-B545-6E722E27DCF1}" dt="2021-11-04T14:13:59.824" v="781"/>
          <ac:spMkLst>
            <pc:docMk/>
            <pc:sldMk cId="3021876821" sldId="355"/>
            <ac:spMk id="5" creationId="{F0CABC58-AEB0-4B1E-8466-ADDBA5A430E9}"/>
          </ac:spMkLst>
        </pc:spChg>
        <pc:spChg chg="add mod ord">
          <ac:chgData name="Tone Tellevik Dahl" userId="8fd01d52-54bd-471a-92bb-2eb43db73bdd" providerId="ADAL" clId="{D5FEA739-F55A-4588-B545-6E722E27DCF1}" dt="2021-11-04T14:17:12.664" v="832" actId="27636"/>
          <ac:spMkLst>
            <pc:docMk/>
            <pc:sldMk cId="3021876821" sldId="355"/>
            <ac:spMk id="6" creationId="{10221EB3-B2D5-4E13-AFC1-FF98C8DFE0E0}"/>
          </ac:spMkLst>
        </pc:spChg>
        <pc:spChg chg="del">
          <ac:chgData name="Tone Tellevik Dahl" userId="8fd01d52-54bd-471a-92bb-2eb43db73bdd" providerId="ADAL" clId="{D5FEA739-F55A-4588-B545-6E722E27DCF1}" dt="2021-11-04T14:14:24.625" v="785" actId="700"/>
          <ac:spMkLst>
            <pc:docMk/>
            <pc:sldMk cId="3021876821" sldId="355"/>
            <ac:spMk id="7" creationId="{2E80C965-DB6D-4F81-9E9E-B027384D0BD6}"/>
          </ac:spMkLst>
        </pc:spChg>
        <pc:spChg chg="del">
          <ac:chgData name="Tone Tellevik Dahl" userId="8fd01d52-54bd-471a-92bb-2eb43db73bdd" providerId="ADAL" clId="{D5FEA739-F55A-4588-B545-6E722E27DCF1}" dt="2021-11-04T14:14:24.625" v="785" actId="700"/>
          <ac:spMkLst>
            <pc:docMk/>
            <pc:sldMk cId="3021876821" sldId="355"/>
            <ac:spMk id="8" creationId="{D3F51FEB-38FB-4F6C-9F7B-2F2AFAB65463}"/>
          </ac:spMkLst>
        </pc:spChg>
        <pc:spChg chg="del">
          <ac:chgData name="Tone Tellevik Dahl" userId="8fd01d52-54bd-471a-92bb-2eb43db73bdd" providerId="ADAL" clId="{D5FEA739-F55A-4588-B545-6E722E27DCF1}" dt="2021-11-04T14:02:07.351" v="705" actId="478"/>
          <ac:spMkLst>
            <pc:docMk/>
            <pc:sldMk cId="3021876821" sldId="355"/>
            <ac:spMk id="9" creationId="{9D91E955-C4EF-48B3-B7F6-AB2C4794C0C6}"/>
          </ac:spMkLst>
        </pc:spChg>
        <pc:spChg chg="del">
          <ac:chgData name="Tone Tellevik Dahl" userId="8fd01d52-54bd-471a-92bb-2eb43db73bdd" providerId="ADAL" clId="{D5FEA739-F55A-4588-B545-6E722E27DCF1}" dt="2021-11-04T14:14:24.625" v="785" actId="700"/>
          <ac:spMkLst>
            <pc:docMk/>
            <pc:sldMk cId="3021876821" sldId="355"/>
            <ac:spMk id="10" creationId="{2B566528-1B12-4246-9431-5C2D7D081168}"/>
          </ac:spMkLst>
        </pc:spChg>
        <pc:spChg chg="add del mod">
          <ac:chgData name="Tone Tellevik Dahl" userId="8fd01d52-54bd-471a-92bb-2eb43db73bdd" providerId="ADAL" clId="{D5FEA739-F55A-4588-B545-6E722E27DCF1}" dt="2021-11-04T14:18:44.578" v="856"/>
          <ac:spMkLst>
            <pc:docMk/>
            <pc:sldMk cId="3021876821" sldId="355"/>
            <ac:spMk id="11" creationId="{4C16AC03-A222-47E0-ABF9-571C94B2D2F2}"/>
          </ac:spMkLst>
        </pc:spChg>
        <pc:spChg chg="add mod">
          <ac:chgData name="Tone Tellevik Dahl" userId="8fd01d52-54bd-471a-92bb-2eb43db73bdd" providerId="ADAL" clId="{D5FEA739-F55A-4588-B545-6E722E27DCF1}" dt="2021-11-04T14:18:24.228" v="853" actId="1076"/>
          <ac:spMkLst>
            <pc:docMk/>
            <pc:sldMk cId="3021876821" sldId="355"/>
            <ac:spMk id="12" creationId="{01377459-475E-491D-B68B-AF772390F174}"/>
          </ac:spMkLst>
        </pc:spChg>
        <pc:spChg chg="del">
          <ac:chgData name="Tone Tellevik Dahl" userId="8fd01d52-54bd-471a-92bb-2eb43db73bdd" providerId="ADAL" clId="{D5FEA739-F55A-4588-B545-6E722E27DCF1}" dt="2021-11-04T14:14:24.625" v="785" actId="700"/>
          <ac:spMkLst>
            <pc:docMk/>
            <pc:sldMk cId="3021876821" sldId="355"/>
            <ac:spMk id="14" creationId="{A580F890-B085-4E95-96AA-55AEBEC5CE6E}"/>
          </ac:spMkLst>
        </pc:spChg>
        <pc:spChg chg="del">
          <ac:chgData name="Tone Tellevik Dahl" userId="8fd01d52-54bd-471a-92bb-2eb43db73bdd" providerId="ADAL" clId="{D5FEA739-F55A-4588-B545-6E722E27DCF1}" dt="2021-11-04T14:14:24.625" v="785" actId="700"/>
          <ac:spMkLst>
            <pc:docMk/>
            <pc:sldMk cId="3021876821" sldId="355"/>
            <ac:spMk id="18" creationId="{1E547BA6-BAE0-43BB-A7CA-60F69CE252F0}"/>
          </ac:spMkLst>
        </pc:spChg>
        <pc:spChg chg="add">
          <ac:chgData name="Tone Tellevik Dahl" userId="8fd01d52-54bd-471a-92bb-2eb43db73bdd" providerId="ADAL" clId="{D5FEA739-F55A-4588-B545-6E722E27DCF1}" dt="2021-11-04T14:14:28.953" v="786" actId="26606"/>
          <ac:spMkLst>
            <pc:docMk/>
            <pc:sldMk cId="3021876821" sldId="355"/>
            <ac:spMk id="71" creationId="{2B566528-1B12-4246-9431-5C2D7D081168}"/>
          </ac:spMkLst>
        </pc:spChg>
        <pc:grpChg chg="add">
          <ac:chgData name="Tone Tellevik Dahl" userId="8fd01d52-54bd-471a-92bb-2eb43db73bdd" providerId="ADAL" clId="{D5FEA739-F55A-4588-B545-6E722E27DCF1}" dt="2021-11-04T14:14:28.953" v="786" actId="26606"/>
          <ac:grpSpMkLst>
            <pc:docMk/>
            <pc:sldMk cId="3021876821" sldId="355"/>
            <ac:grpSpMk id="73" creationId="{FA366754-A2F4-475B-8217-AB06F5F15F36}"/>
          </ac:grpSpMkLst>
        </pc:grpChg>
        <pc:grpChg chg="add">
          <ac:chgData name="Tone Tellevik Dahl" userId="8fd01d52-54bd-471a-92bb-2eb43db73bdd" providerId="ADAL" clId="{D5FEA739-F55A-4588-B545-6E722E27DCF1}" dt="2021-11-04T14:14:28.953" v="786" actId="26606"/>
          <ac:grpSpMkLst>
            <pc:docMk/>
            <pc:sldMk cId="3021876821" sldId="355"/>
            <ac:grpSpMk id="77" creationId="{828A5161-06F1-46CF-8AD7-844680A59E13}"/>
          </ac:grpSpMkLst>
        </pc:grpChg>
        <pc:picChg chg="del">
          <ac:chgData name="Tone Tellevik Dahl" userId="8fd01d52-54bd-471a-92bb-2eb43db73bdd" providerId="ADAL" clId="{D5FEA739-F55A-4588-B545-6E722E27DCF1}" dt="2021-11-04T13:56:06.365" v="567" actId="478"/>
          <ac:picMkLst>
            <pc:docMk/>
            <pc:sldMk cId="3021876821" sldId="355"/>
            <ac:picMk id="13" creationId="{EC48ACD8-14A1-442C-B3FF-FBCD93325DD3}"/>
          </ac:picMkLst>
        </pc:picChg>
        <pc:picChg chg="del">
          <ac:chgData name="Tone Tellevik Dahl" userId="8fd01d52-54bd-471a-92bb-2eb43db73bdd" providerId="ADAL" clId="{D5FEA739-F55A-4588-B545-6E722E27DCF1}" dt="2021-11-04T13:56:07.539" v="568" actId="478"/>
          <ac:picMkLst>
            <pc:docMk/>
            <pc:sldMk cId="3021876821" sldId="355"/>
            <ac:picMk id="15" creationId="{0168DFB5-9C5B-44BB-B816-E6F210155A7F}"/>
          </ac:picMkLst>
        </pc:picChg>
        <pc:picChg chg="mod">
          <ac:chgData name="Tone Tellevik Dahl" userId="8fd01d52-54bd-471a-92bb-2eb43db73bdd" providerId="ADAL" clId="{D5FEA739-F55A-4588-B545-6E722E27DCF1}" dt="2021-11-04T14:16:51.967" v="830" actId="1076"/>
          <ac:picMkLst>
            <pc:docMk/>
            <pc:sldMk cId="3021876821" sldId="355"/>
            <ac:picMk id="16" creationId="{9766B27C-13C0-48A2-B2D9-B7070651DD84}"/>
          </ac:picMkLst>
        </pc:picChg>
        <pc:picChg chg="add mod ord">
          <ac:chgData name="Tone Tellevik Dahl" userId="8fd01d52-54bd-471a-92bb-2eb43db73bdd" providerId="ADAL" clId="{D5FEA739-F55A-4588-B545-6E722E27DCF1}" dt="2021-11-04T14:16:38.299" v="829" actId="14100"/>
          <ac:picMkLst>
            <pc:docMk/>
            <pc:sldMk cId="3021876821" sldId="355"/>
            <ac:picMk id="1026" creationId="{3336BAF6-069C-48DB-9AFE-005B12BBB401}"/>
          </ac:picMkLst>
        </pc:picChg>
      </pc:sldChg>
    </pc:docChg>
  </pc:docChgLst>
  <pc:docChgLst>
    <pc:chgData name="Tone Tellevik Dahl" userId="S::tone.tellevikdahl@noeiendom.no::8fd01d52-54bd-471a-92bb-2eb43db73bdd" providerId="AD" clId="Web-{7CA22803-560F-42D5-D471-9B52E11AF325}"/>
    <pc:docChg chg="modSld">
      <pc:chgData name="Tone Tellevik Dahl" userId="S::tone.tellevikdahl@noeiendom.no::8fd01d52-54bd-471a-92bb-2eb43db73bdd" providerId="AD" clId="Web-{7CA22803-560F-42D5-D471-9B52E11AF325}" dt="2021-11-05T11:47:25.069" v="18" actId="20577"/>
      <pc:docMkLst>
        <pc:docMk/>
      </pc:docMkLst>
      <pc:sldChg chg="modSp">
        <pc:chgData name="Tone Tellevik Dahl" userId="S::tone.tellevikdahl@noeiendom.no::8fd01d52-54bd-471a-92bb-2eb43db73bdd" providerId="AD" clId="Web-{7CA22803-560F-42D5-D471-9B52E11AF325}" dt="2021-11-05T11:47:25.069" v="18" actId="20577"/>
        <pc:sldMkLst>
          <pc:docMk/>
          <pc:sldMk cId="474173348" sldId="353"/>
        </pc:sldMkLst>
        <pc:spChg chg="mod">
          <ac:chgData name="Tone Tellevik Dahl" userId="S::tone.tellevikdahl@noeiendom.no::8fd01d52-54bd-471a-92bb-2eb43db73bdd" providerId="AD" clId="Web-{7CA22803-560F-42D5-D471-9B52E11AF325}" dt="2021-11-05T11:47:25.069" v="18" actId="20577"/>
          <ac:spMkLst>
            <pc:docMk/>
            <pc:sldMk cId="474173348" sldId="353"/>
            <ac:spMk id="5" creationId="{CB07712C-B737-4DB3-A7BD-47558AFA4618}"/>
          </ac:spMkLst>
        </pc:spChg>
      </pc:sldChg>
    </pc:docChg>
  </pc:docChgLst>
  <pc:docChgLst>
    <pc:chgData name="Tone Tellevik Dahl" userId="S::tone.tellevikdahl@noeiendom.no::8fd01d52-54bd-471a-92bb-2eb43db73bdd" providerId="AD" clId="Web-{DC4BEA94-E87F-5C60-F142-7AB4C6AAE377}"/>
    <pc:docChg chg="modSld">
      <pc:chgData name="Tone Tellevik Dahl" userId="S::tone.tellevikdahl@noeiendom.no::8fd01d52-54bd-471a-92bb-2eb43db73bdd" providerId="AD" clId="Web-{DC4BEA94-E87F-5C60-F142-7AB4C6AAE377}" dt="2021-11-08T13:33:30.712" v="101"/>
      <pc:docMkLst>
        <pc:docMk/>
      </pc:docMkLst>
      <pc:sldChg chg="mod modShow">
        <pc:chgData name="Tone Tellevik Dahl" userId="S::tone.tellevikdahl@noeiendom.no::8fd01d52-54bd-471a-92bb-2eb43db73bdd" providerId="AD" clId="Web-{DC4BEA94-E87F-5C60-F142-7AB4C6AAE377}" dt="2021-11-08T13:33:30.712" v="101"/>
        <pc:sldMkLst>
          <pc:docMk/>
          <pc:sldMk cId="0" sldId="263"/>
        </pc:sldMkLst>
      </pc:sldChg>
      <pc:sldChg chg="modSp modNotes">
        <pc:chgData name="Tone Tellevik Dahl" userId="S::tone.tellevikdahl@noeiendom.no::8fd01d52-54bd-471a-92bb-2eb43db73bdd" providerId="AD" clId="Web-{DC4BEA94-E87F-5C60-F142-7AB4C6AAE377}" dt="2021-11-08T13:32:32.930" v="100" actId="20577"/>
        <pc:sldMkLst>
          <pc:docMk/>
          <pc:sldMk cId="474173348" sldId="353"/>
        </pc:sldMkLst>
        <pc:spChg chg="mod">
          <ac:chgData name="Tone Tellevik Dahl" userId="S::tone.tellevikdahl@noeiendom.no::8fd01d52-54bd-471a-92bb-2eb43db73bdd" providerId="AD" clId="Web-{DC4BEA94-E87F-5C60-F142-7AB4C6AAE377}" dt="2021-11-08T13:32:32.930" v="100" actId="20577"/>
          <ac:spMkLst>
            <pc:docMk/>
            <pc:sldMk cId="474173348" sldId="353"/>
            <ac:spMk id="5" creationId="{CB07712C-B737-4DB3-A7BD-47558AFA46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A2A2-B7D0-4178-9821-E26C5FBF62B2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512E-5FE2-4B7A-81DD-146FBB88FF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45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BFE64-B39F-A147-87A8-544981E3CE5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5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/>
          </a:p>
          <a:p>
            <a:pPr lvl="0"/>
            <a:endParaRPr lang="nb-NO" sz="1200"/>
          </a:p>
          <a:p>
            <a:pPr lvl="0"/>
            <a:endParaRPr lang="nb-NO" sz="120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BFE64-B39F-A147-87A8-544981E3CE5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0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sz="1800">
              <a:latin typeface="Fira Sans" panose="020B0503050000020004" pitchFamily="34" charset="0"/>
            </a:endParaRPr>
          </a:p>
          <a:p>
            <a:r>
              <a:rPr lang="nb-NO" sz="1800" b="0" i="0">
                <a:effectLst/>
                <a:latin typeface="Fira Sans" panose="020B0503050000020004" pitchFamily="34" charset="0"/>
              </a:rPr>
              <a:t>Bygg- og eiendomssektoren har lave direkte utslipp, men er den viktigste premissgiveren for både industri-, transport- og energisektoren. </a:t>
            </a:r>
          </a:p>
          <a:p>
            <a:endParaRPr lang="nb-NO" sz="1800" b="0" i="0">
              <a:effectLst/>
              <a:latin typeface="Fira Sans" panose="020B05030500000200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nb-NO"/>
              <a:t>Gjennomsnittlig sorteringsgrad av avfall i Norge i dag er 40 %, mens nasjonal målsetting er 70 %.</a:t>
            </a:r>
            <a:endParaRPr lang="en-US"/>
          </a:p>
          <a:p>
            <a:pPr>
              <a:defRPr/>
            </a:pPr>
            <a:endParaRPr lang="nb-NO" sz="1800">
              <a:latin typeface="Fira Sans" panose="020B0503050000020004" pitchFamily="34" charset="0"/>
            </a:endParaRPr>
          </a:p>
          <a:p>
            <a:pPr>
              <a:defRPr/>
            </a:pPr>
            <a:r>
              <a:rPr lang="nb-NO"/>
              <a:t>Vi står for 25 % av avfallet. </a:t>
            </a:r>
          </a:p>
          <a:p>
            <a:pPr>
              <a:defRPr/>
            </a:pPr>
            <a:endParaRPr lang="nb-NO" sz="1800"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effectLst/>
                <a:latin typeface="Fira Sans" panose="020B0503050000020004" pitchFamily="34" charset="0"/>
              </a:rPr>
              <a:t>I Norge rives årlig over 22 000 bygg, samtidig som det bygges mye nytt.</a:t>
            </a:r>
          </a:p>
          <a:p>
            <a:endParaRPr lang="nb-NO" sz="1800" b="0" i="0">
              <a:effectLst/>
              <a:latin typeface="Fira Sans" panose="020B05030500000200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2512E-5FE2-4B7A-81DD-146FBB88FF9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99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A00CA-997A-406D-9AC7-6DE6CC3C2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122991-4A61-483B-B0E8-309411692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121C6C-5EA5-4BBA-B452-C850432F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A6CB16-E0FE-4ECE-9F79-6C04D6EC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FE93B7-1114-433F-827E-A0286254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1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181646-424C-4AD5-847B-D8C37C00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76B9E4C-63DA-41FD-A814-B9C70F030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A98A01-6334-44BF-B1FB-5958A4AE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8D30A6-0467-4D3A-9427-5747E3B9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2C5F8F-B378-4879-99D8-AA5891ED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3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71CD55C-0B89-4423-BF69-8AD342901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501BF5-04C5-49E3-AFF1-6B99CBFBD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BC11C0-6CF5-41F8-8E63-ACF2C4F3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93D536-90DC-45BC-855F-AEDB1F62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4C118E-3510-4BC3-A55E-FA07D736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6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9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50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93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3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614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0059" y="624840"/>
            <a:ext cx="706120" cy="147320"/>
          </a:xfrm>
          <a:custGeom>
            <a:avLst/>
            <a:gdLst/>
            <a:ahLst/>
            <a:cxnLst/>
            <a:rect l="l" t="t" r="r" b="b"/>
            <a:pathLst>
              <a:path w="706119" h="147320">
                <a:moveTo>
                  <a:pt x="706120" y="0"/>
                </a:moveTo>
                <a:lnTo>
                  <a:pt x="0" y="0"/>
                </a:lnTo>
                <a:lnTo>
                  <a:pt x="0" y="147320"/>
                </a:lnTo>
                <a:lnTo>
                  <a:pt x="706120" y="147320"/>
                </a:lnTo>
                <a:lnTo>
                  <a:pt x="7061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0059" y="4546600"/>
            <a:ext cx="3977640" cy="17780"/>
          </a:xfrm>
          <a:custGeom>
            <a:avLst/>
            <a:gdLst/>
            <a:ahLst/>
            <a:cxnLst/>
            <a:rect l="l" t="t" r="r" b="b"/>
            <a:pathLst>
              <a:path w="3977640" h="17779">
                <a:moveTo>
                  <a:pt x="3977640" y="0"/>
                </a:moveTo>
                <a:lnTo>
                  <a:pt x="0" y="0"/>
                </a:lnTo>
                <a:lnTo>
                  <a:pt x="0" y="17780"/>
                </a:lnTo>
                <a:lnTo>
                  <a:pt x="3977640" y="17780"/>
                </a:lnTo>
                <a:lnTo>
                  <a:pt x="397764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83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BA848-76AC-5546-AD89-9387A0A21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DE76CC5-9DA0-1F46-B90D-6EE087606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1320D2-0F6D-5048-A191-5F9B251E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F617A-A96E-D244-8F17-416639D3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71C211-5926-8748-9DFA-DA5281D6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639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630CB0-E340-9249-A5C8-06214E09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BB5E87-24EB-7145-8C02-0396A356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F80DE1-CAE2-B947-9ACD-D0A81CC2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E5EBED-8802-3446-8AEB-5B813ECF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335FE0-ED76-1E4D-B075-E927498E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715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9E397E-55CA-4D43-AAD6-6C7DB489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FE51E3-4CD5-464D-BE6E-DB43AD7E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4E1D72-FFF2-7F40-A50C-64370D8B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3720BD-1A45-D949-A5A2-569CCEC8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033217-42A0-704E-94A0-ADB97088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5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41518C-EF8D-456C-BC3D-39398248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241CF7-AFBF-49A5-9564-48265A953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434A4D-9D13-4449-8470-89C30B9A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D2C32A-8C91-44E3-B064-C7B747AD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DE1EAA-458C-4BB7-A9DE-4EFA7535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7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BF8C9-9015-5846-9E5E-7D5FC50F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79EB0-DD5D-4940-9F47-DB917A7E5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549906-051C-D44E-823F-EB491D50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A7E256-30A7-FE42-BB33-89784A68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51305E-E2EE-164B-A90A-83F7B76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D9463A-3653-A24C-9818-2A32C754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109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EAEF4B-6FF4-0047-A065-61F83AAB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5AC816-D9D3-F94A-9BDF-8D71C6C2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708F5B-A80A-774D-B490-5A6F672FC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CE73DA-6E9B-6942-B636-B4907CDB8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B47E184-3BFB-8D49-9707-412151A2A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E421F2-BDDA-2E46-9171-9B7734F5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37E2693-7149-9243-8101-E4CCB563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71F472A-ACAB-D94E-BEE0-BB35F773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119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6ED61-01FE-9C4A-A188-AC4BC92A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7863B25-34A4-8741-9520-DFC83D1A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4FB7F8-3DC7-A54F-8005-B045EB5C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F593CD-365E-FD42-8931-61560CE4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46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9143F69-4E35-F346-891B-540DCDD6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BAC1B1-C140-4A4C-B793-C1F75F97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847B13-30BC-4E4B-9E1B-CADF362F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73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A60E9-EFA7-F84B-A87D-B8B6B280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613183-87B9-274A-9D7C-24545651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2519B-E660-1B4C-B3CF-9799B3617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9555D1-B7ED-344F-B6CE-61F3C16C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BF12C9-BE3F-5448-A873-98AF6698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3A08CD-30C5-B240-8D42-FA985507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909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84ECC6-EC4F-934B-87D7-32229203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7C9C86F-DA3D-FE41-B0C6-21C66FDCA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0B4319-B2C0-9B44-BFE0-5826A69E9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6EB265-45FB-FE46-A4F7-2B664A6D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3F61EC-A530-214C-AA94-BD27D27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3C5DA7-EC0E-3941-907C-6B0D4A66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11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AAEE64-45A4-3849-9105-AA9B4CBF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5A207E6-8D57-3845-8187-9E901B62C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F93670-5748-424F-B222-6630AFDD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BD23EC-277C-6B49-AC2E-8D135E15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D3B4BE-57C8-3B4C-87D2-8A4E6DBA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4834B28-76DA-524C-AE12-D60D71406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F46968-BC5E-654F-AFE1-74A9FE947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42ED42-70FC-5B47-A505-ADF5D133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C22A88-8F99-6145-B8BD-65A6D384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5F1ADF-5E3A-6142-A2EF-3E31962F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14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EEC07F-81FF-4E79-82AE-B8983451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EE811F-94E1-49A3-B07F-FF4CAF5E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4846F6-4690-43E7-A71C-08A1CBA1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BDD0EB-8BEE-4030-AC6B-4C0783BB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A4A823-A661-4D01-84E4-2B573341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2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FCC5E-5AC5-4BE8-BD9A-5BA43C52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72F396-957E-4515-95EE-2C80FBB2C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9E5B10-C775-404D-89B4-4DC03A112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1727E2-43F1-4D58-B73E-4E5225E8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4F425E-9618-4C1B-9FBC-7D327D3D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49A6C31-1255-4325-BF44-AC73DB8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7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696CD-5B1B-4759-8C35-CD2047F2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4A9C7C-291D-4421-92F5-CF53F2ED9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2C3E60-0F8E-4269-AAA7-FA187AC4F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9E5B061-9F22-439C-9F25-0E2711A2B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A459D70-9D69-4CB5-9A58-836ABD7A9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F61D56-408C-4967-BC58-45037C7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A8D89B-F61C-4655-8297-A40032A6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200DCF7-74AE-4768-A86F-B9A9BD56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5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E8C81C-59C4-4508-B337-13D1F518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58737B-933A-421B-8736-3BFC9A30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6F93F8-746F-4161-9F33-9C15664A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7A68F9-AB52-49DE-A6C8-91486FC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DD32BDB-F1CC-4D3A-890B-ABB0842F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86D7220-4CFA-4EC7-9486-704D7496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6DBC07-0D15-41A9-87B2-7464C046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1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5E683-2FD0-4DE6-A424-18E42168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FD8F08-C4C3-4B5A-8B02-D52CB2F3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076A00-466C-4E0D-8A69-67FC473DA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593F62-50A6-4213-80B5-06E06EF3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C3D024-051C-476C-AC3E-7A17F17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8A6F01-B9DF-4698-AA33-0B529205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4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10B0F-2D3B-46E1-B0DA-1EEC2709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33857F-0D89-4E5A-B53E-282BAA89A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23DF6B-0045-4268-B4F1-F3D3CC85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34DB2D-EA41-41F9-9429-E7CE0092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A371BD-7B93-4A88-9519-548A0DEA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608427-FE53-435C-81E5-75282A0A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7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F8909C2-927D-4F98-BBC8-9B48CFFE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E0830C-DD98-456D-887C-845024E4E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AECFE9-8AB8-4502-8D6F-BABD3161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1194-E3C1-4363-8FC5-7E9E19F59B5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989C27-5CB0-46F1-9700-E40D2F6D7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E977D2-C99E-4371-8EC8-625F8C7A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B19C-1F9F-47D7-9272-0CFF63A5C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390" y="576262"/>
            <a:ext cx="1026921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115" y="2697416"/>
            <a:ext cx="11621769" cy="222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4018" y="6465252"/>
            <a:ext cx="2413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4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7C45C37-2C38-2A4E-8700-E79849D6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00EF87-AD24-8E4C-823C-2B1C7188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37BEBF-FFFE-624A-9AED-87E61AB10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2093-25F2-A944-9863-5C76B3556167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B39DE9-D4C9-C043-8B84-C80C7C5D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433338-1EC8-5745-BB94-AF0F41FBA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93A5-BBFF-6A4A-845E-87E262E17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42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7DBEED1-FA68-4A72-9640-F1F647E45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83" t="16670" r="22993" b="903"/>
          <a:stretch/>
        </p:blipFill>
        <p:spPr>
          <a:xfrm>
            <a:off x="1858584" y="643467"/>
            <a:ext cx="847483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91D05BE1-1CA8-44B1-81DA-90E8E73D07E2}"/>
              </a:ext>
            </a:extLst>
          </p:cNvPr>
          <p:cNvSpPr txBox="1"/>
          <p:nvPr/>
        </p:nvSpPr>
        <p:spPr>
          <a:xfrm>
            <a:off x="318499" y="1949816"/>
            <a:ext cx="8044666" cy="3447098"/>
          </a:xfrm>
          <a:prstGeom prst="rect">
            <a:avLst/>
          </a:prstGeom>
          <a:solidFill>
            <a:srgbClr val="3F7E44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nb-NO" sz="4000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nb-NO"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i BAE-næringen står sammen med myndighetene om å redusere utslippene av klimagasser med minst 50 og opp mot 55 prosent innen 2030</a:t>
            </a:r>
          </a:p>
          <a:p>
            <a:pPr algn="ctr">
              <a:spcAft>
                <a:spcPts val="600"/>
              </a:spcAft>
            </a:pPr>
            <a:endParaRPr lang="nb-NO" sz="4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oppe klimaendringene">
            <a:extLst>
              <a:ext uri="{FF2B5EF4-FFF2-40B4-BE49-F238E27FC236}">
                <a16:creationId xmlns:a16="http://schemas.microsoft.com/office/drawing/2014/main" id="{CF39B6C2-93D0-437A-BE40-25C0123F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67" y="1949816"/>
            <a:ext cx="3447098" cy="34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E46892B7-3481-4387-B5B5-B552C6555E49}"/>
              </a:ext>
            </a:extLst>
          </p:cNvPr>
          <p:cNvSpPr txBox="1">
            <a:spLocks/>
          </p:cNvSpPr>
          <p:nvPr/>
        </p:nvSpPr>
        <p:spPr>
          <a:xfrm>
            <a:off x="673978" y="537226"/>
            <a:ext cx="10844043" cy="799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>
                <a:solidFill>
                  <a:srgbClr val="3A4E70"/>
                </a:solidFill>
                <a:latin typeface="+mn-lt"/>
                <a:ea typeface="+mn-ea"/>
                <a:cs typeface="+mn-cs"/>
              </a:rPr>
              <a:t>Minner om fokusområdet for 2021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64FEB8A-33C5-4611-B481-B8065E1A3A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83" y="365125"/>
            <a:ext cx="1365926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173E9E-0247-4BBC-AFF6-5336E2F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3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Rammer for klima-arbeidet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C1216B1-76E0-4349-A513-2D1134AFAF47}"/>
              </a:ext>
            </a:extLst>
          </p:cNvPr>
          <p:cNvSpPr txBox="1"/>
          <p:nvPr/>
        </p:nvSpPr>
        <p:spPr>
          <a:xfrm>
            <a:off x="5964072" y="1782981"/>
            <a:ext cx="5584460" cy="133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6F5F7D47-922D-4924-A3DF-721D1A8213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557" y="1457471"/>
            <a:ext cx="8925957" cy="439420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91809806-38F2-49D2-9AD0-F03766252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065" y="261851"/>
            <a:ext cx="1365926" cy="89520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BEF7CCF-FF93-4015-8838-4CF810D28507}"/>
              </a:ext>
            </a:extLst>
          </p:cNvPr>
          <p:cNvSpPr txBox="1"/>
          <p:nvPr/>
        </p:nvSpPr>
        <p:spPr>
          <a:xfrm rot="19572246">
            <a:off x="4047888" y="2964593"/>
            <a:ext cx="340362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6600" b="1">
                <a:solidFill>
                  <a:srgbClr val="FF0000"/>
                </a:solidFill>
              </a:rPr>
              <a:t>Code red</a:t>
            </a:r>
          </a:p>
        </p:txBody>
      </p:sp>
    </p:spTree>
    <p:extLst>
      <p:ext uri="{BB962C8B-B14F-4D97-AF65-F5344CB8AC3E}">
        <p14:creationId xmlns:p14="http://schemas.microsoft.com/office/powerpoint/2010/main" val="37314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158DF3-3A6F-4231-A7CC-BEF210285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9" b="20236"/>
          <a:stretch/>
        </p:blipFill>
        <p:spPr>
          <a:xfrm>
            <a:off x="817642" y="1464715"/>
            <a:ext cx="11023004" cy="52112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6E9973-7F2A-0948-B3B7-0FEC51D6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188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b="1">
                <a:solidFill>
                  <a:srgbClr val="3D4B70"/>
                </a:solidFill>
                <a:latin typeface="+mn-lt"/>
              </a:rPr>
              <a:t>Vi er sentrale for å nå bærekraftmålene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1EAFD1-3E69-409F-8C1D-ADE20AE82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065" y="261851"/>
            <a:ext cx="1365926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254AE03-B10D-489D-81A7-C33CFF6A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3600" b="1">
                <a:latin typeface="+mn-lt"/>
              </a:rPr>
              <a:t>De harde fakta om oss 1/2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B07712C-B737-4DB3-A7BD-47558AFA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18904"/>
            <a:ext cx="10777008" cy="475805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nb-NO" sz="9600" b="0" i="0">
                <a:effectLst/>
              </a:rPr>
              <a:t>Næringen bidrar til 16% av de samlede klimagassutslippene i Norge = 🚗</a:t>
            </a:r>
          </a:p>
          <a:p>
            <a:pPr marL="0" indent="0">
              <a:buNone/>
            </a:pPr>
            <a:endParaRPr lang="nb-NO" sz="9600" b="0" i="0">
              <a:effectLst/>
            </a:endParaRPr>
          </a:p>
          <a:p>
            <a:r>
              <a:rPr lang="nb-NO" sz="9600" b="0" i="0" err="1">
                <a:effectLst/>
              </a:rPr>
              <a:t>Byggebransjen</a:t>
            </a:r>
            <a:r>
              <a:rPr lang="nb-NO" sz="9600" b="0" i="0">
                <a:effectLst/>
              </a:rPr>
              <a:t> står for omtrent 40 % av den samlede årlige materialbruken.</a:t>
            </a:r>
            <a:r>
              <a:rPr lang="nb-NO" sz="9600"/>
              <a:t> </a:t>
            </a:r>
            <a:endParaRPr lang="nb-NO" sz="9600" b="0" i="0">
              <a:effectLst/>
              <a:cs typeface="Calibri"/>
            </a:endParaRPr>
          </a:p>
          <a:p>
            <a:pPr lvl="1"/>
            <a:r>
              <a:rPr lang="nb-NO" sz="9600"/>
              <a:t>P</a:t>
            </a:r>
            <a:r>
              <a:rPr lang="nb-NO" sz="9600" b="0" i="0">
                <a:effectLst/>
              </a:rPr>
              <a:t>roduksjon av byggevarer utgjør over 50 % av de totale utslippene fra vår sektor</a:t>
            </a:r>
          </a:p>
          <a:p>
            <a:pPr marL="0" indent="0">
              <a:buNone/>
            </a:pPr>
            <a:endParaRPr lang="nb-NO" sz="9600" b="0" i="0">
              <a:effectLst/>
            </a:endParaRPr>
          </a:p>
          <a:p>
            <a:r>
              <a:rPr lang="nb-NO" sz="9600"/>
              <a:t>B</a:t>
            </a:r>
            <a:r>
              <a:rPr lang="nb-NO" sz="9600" b="0" i="0">
                <a:effectLst/>
              </a:rPr>
              <a:t>ygge- og anleggsvirksomheten den største kilden til avfall i Norge. </a:t>
            </a:r>
            <a:endParaRPr lang="nb-NO" sz="9600" b="0" i="0">
              <a:effectLst/>
              <a:cs typeface="Calibri"/>
            </a:endParaRPr>
          </a:p>
          <a:p>
            <a:pPr marL="0" indent="0">
              <a:buNone/>
            </a:pPr>
            <a:endParaRPr lang="nb-NO" sz="9600">
              <a:cs typeface="Calibri" panose="020F0502020204030204"/>
            </a:endParaRPr>
          </a:p>
          <a:p>
            <a:r>
              <a:rPr lang="nb-NO" sz="9600"/>
              <a:t>Vi sorterer langt mindre enn nasjonal målsetning. 40 %  mot måltallet på 70 .</a:t>
            </a:r>
            <a:endParaRPr lang="nb-NO" sz="9600" b="0" i="0">
              <a:effectLst/>
              <a:cs typeface="Calibri"/>
            </a:endParaRPr>
          </a:p>
          <a:p>
            <a:pPr marL="0" indent="0">
              <a:buNone/>
            </a:pPr>
            <a:endParaRPr lang="nb-NO" sz="9600">
              <a:cs typeface="Calibri" panose="020F0502020204030204"/>
            </a:endParaRPr>
          </a:p>
          <a:p>
            <a:r>
              <a:rPr lang="nb-NO" sz="9600" b="0" i="0">
                <a:effectLst/>
              </a:rPr>
              <a:t>I 2019 ble 71 prosent av det ordinære avfallet gjenvunnet. Ca. 41 prosent av det gjenvunne avfallet ble  materialgjenvunnet. </a:t>
            </a:r>
          </a:p>
          <a:p>
            <a:pPr lvl="1"/>
            <a:r>
              <a:rPr lang="nb-NO" sz="9600" b="0" i="0">
                <a:effectLst/>
              </a:rPr>
              <a:t>Taksonomien krever 70%</a:t>
            </a:r>
            <a:r>
              <a:rPr lang="nb-NO" sz="9600"/>
              <a:t> materialgjenvunnet </a:t>
            </a:r>
            <a:endParaRPr lang="nb-NO" sz="9600" b="0" i="0">
              <a:effectLst/>
              <a:cs typeface="Calibri"/>
            </a:endParaRPr>
          </a:p>
          <a:p>
            <a:pPr marL="0" indent="0">
              <a:buNone/>
            </a:pPr>
            <a:endParaRPr lang="nb-NO" sz="1100" b="0" i="0">
              <a:effectLst/>
              <a:latin typeface="Fira Sans" panose="020B050305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81F981-3B2F-4609-BAD0-4589AF718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065" y="261851"/>
            <a:ext cx="1365926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254AE03-B10D-489D-81A7-C33CFF6A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3600" b="1">
                <a:latin typeface="+mn-lt"/>
              </a:rPr>
              <a:t>De harde fakta om oss og noen løsninger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B07712C-B737-4DB3-A7BD-47558AFA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18904"/>
            <a:ext cx="10777008" cy="4758059"/>
          </a:xfrm>
        </p:spPr>
        <p:txBody>
          <a:bodyPr>
            <a:normAutofit lnSpcReduction="10000"/>
          </a:bodyPr>
          <a:lstStyle/>
          <a:p>
            <a:r>
              <a:rPr lang="nb-NO" sz="2400" b="0" i="0">
                <a:effectLst/>
              </a:rPr>
              <a:t>40 % av all energibruk går til drift av bygg. </a:t>
            </a:r>
          </a:p>
          <a:p>
            <a:pPr lvl="1"/>
            <a:r>
              <a:rPr lang="nb-NO" sz="2000" b="0" i="0">
                <a:effectLst/>
              </a:rPr>
              <a:t>NVE anslår potensialet for energieffektivisering i Norge på opp mot 13 </a:t>
            </a:r>
            <a:r>
              <a:rPr lang="nb-NO" sz="2000" b="0" i="0" err="1">
                <a:effectLst/>
              </a:rPr>
              <a:t>TWh</a:t>
            </a:r>
            <a:r>
              <a:rPr lang="nb-NO" sz="2000" b="0" i="0">
                <a:effectLst/>
              </a:rPr>
              <a:t>. Av dette er 9 </a:t>
            </a:r>
            <a:r>
              <a:rPr lang="nb-NO" sz="2000" b="0" i="0" err="1">
                <a:effectLst/>
              </a:rPr>
              <a:t>TWh</a:t>
            </a:r>
            <a:r>
              <a:rPr lang="nb-NO" sz="2000" b="0" i="0">
                <a:effectLst/>
              </a:rPr>
              <a:t> i næringsbygg. </a:t>
            </a:r>
          </a:p>
          <a:p>
            <a:pPr marL="0" indent="0">
              <a:buNone/>
            </a:pPr>
            <a:endParaRPr lang="nb-NO" sz="2400" b="0" i="0">
              <a:effectLst/>
            </a:endParaRPr>
          </a:p>
          <a:p>
            <a:r>
              <a:rPr lang="nb-NO" sz="2400" b="0" i="0">
                <a:effectLst/>
              </a:rPr>
              <a:t>50 % av utslippene i et byggs livsløp skjer ved produksjon og transport av materialer til bygget.</a:t>
            </a:r>
          </a:p>
          <a:p>
            <a:pPr lvl="1"/>
            <a:r>
              <a:rPr lang="nb-NO" sz="2000" b="0" i="0">
                <a:effectLst/>
              </a:rPr>
              <a:t>Klimagassutslippene fra nybygg kan reduseres </a:t>
            </a:r>
            <a:r>
              <a:rPr lang="nb-NO" sz="2000" b="0" i="0">
                <a:effectLst/>
                <a:highlight>
                  <a:srgbClr val="FFFF00"/>
                </a:highlight>
              </a:rPr>
              <a:t>med 20-40 % </a:t>
            </a:r>
            <a:r>
              <a:rPr lang="nb-NO" sz="2000" b="0" i="0">
                <a:effectLst/>
              </a:rPr>
              <a:t>hvis alle norske byggherrer stiller krav om lavutslippsmaterialer i sine prosjekter.</a:t>
            </a:r>
          </a:p>
          <a:p>
            <a:pPr marL="0" indent="0">
              <a:buNone/>
            </a:pPr>
            <a:endParaRPr lang="nb-NO" sz="2400" b="0" i="0">
              <a:effectLst/>
            </a:endParaRPr>
          </a:p>
          <a:p>
            <a:r>
              <a:rPr lang="nb-NO" sz="2400" b="0" i="0">
                <a:effectLst/>
              </a:rPr>
              <a:t>Utslippene fra bygge- og anleggsplassene i Oslo alene (2018-tall) er på ca. 200 000 tonn CO2- ekvivalenter.</a:t>
            </a:r>
          </a:p>
          <a:p>
            <a:pPr lvl="1"/>
            <a:r>
              <a:rPr lang="nb-NO" sz="2000" b="0" i="0">
                <a:effectLst/>
              </a:rPr>
              <a:t>I 2022 blir det forbud mot bruk av mineralolje til </a:t>
            </a:r>
            <a:r>
              <a:rPr lang="nb-NO" sz="2000" b="0" i="0" err="1">
                <a:effectLst/>
              </a:rPr>
              <a:t>byggvarme</a:t>
            </a:r>
            <a:r>
              <a:rPr lang="nb-NO" sz="2000" b="0" i="0">
                <a:effectLst/>
              </a:rPr>
              <a:t> – og tørk.</a:t>
            </a:r>
          </a:p>
          <a:p>
            <a:pPr lvl="1"/>
            <a:r>
              <a:rPr lang="nb-NO" sz="2000"/>
              <a:t>Fossilfrie og etter hvert utslippsfrie byggeplasser vil monne</a:t>
            </a:r>
            <a:endParaRPr lang="nb-NO" sz="2000" b="0" i="0">
              <a:effectLst/>
            </a:endParaRPr>
          </a:p>
          <a:p>
            <a:pPr marL="0" indent="0">
              <a:buNone/>
            </a:pPr>
            <a:endParaRPr lang="nb-NO" sz="1100" b="0" i="0">
              <a:effectLst/>
              <a:latin typeface="Fira Sans" panose="020B050305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81F981-3B2F-4609-BAD0-4589AF718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065" y="261851"/>
            <a:ext cx="1365926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5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173E9E-0247-4BBC-AFF6-5336E2F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b-NO" sz="4000" b="1">
                <a:latin typeface="+mn-lt"/>
              </a:rPr>
              <a:t>Flere hjelpemidler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C1216B1-76E0-4349-A513-2D1134AFAF47}"/>
              </a:ext>
            </a:extLst>
          </p:cNvPr>
          <p:cNvSpPr txBox="1"/>
          <p:nvPr/>
        </p:nvSpPr>
        <p:spPr>
          <a:xfrm>
            <a:off x="5964072" y="1782981"/>
            <a:ext cx="5584460" cy="133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EC48ACD8-14A1-442C-B3FF-FBCD93325D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30" y="1070290"/>
            <a:ext cx="6478658" cy="4351338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0168DFB5-9C5B-44BB-B816-E6F210155A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326" y="1215646"/>
            <a:ext cx="2981960" cy="418084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766B27C-13C0-48A2-B2D9-B7070651DD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065" y="261851"/>
            <a:ext cx="1365926" cy="89520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D91E955-C4EF-48B3-B7F6-AB2C4794C0C6}"/>
              </a:ext>
            </a:extLst>
          </p:cNvPr>
          <p:cNvSpPr txBox="1"/>
          <p:nvPr/>
        </p:nvSpPr>
        <p:spPr>
          <a:xfrm rot="19940745">
            <a:off x="2578389" y="2976357"/>
            <a:ext cx="41808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>
                <a:solidFill>
                  <a:srgbClr val="92D050"/>
                </a:solidFill>
              </a:rPr>
              <a:t>Versjon 2.0 lansert 2.11.21</a:t>
            </a:r>
          </a:p>
        </p:txBody>
      </p:sp>
    </p:spTree>
    <p:extLst>
      <p:ext uri="{BB962C8B-B14F-4D97-AF65-F5344CB8AC3E}">
        <p14:creationId xmlns:p14="http://schemas.microsoft.com/office/powerpoint/2010/main" val="38765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7173E9E-0247-4BBC-AFF6-5336E2F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Regjeringens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ambisjoner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(</a:t>
            </a:r>
            <a:r>
              <a:rPr lang="en-US" sz="3600" b="1" kern="120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noen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av dem)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221EB3-B2D5-4E13-AFC1-FF98C8DFE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1782981"/>
            <a:ext cx="6842935" cy="43939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 rtl="0" fontAlgn="base"/>
            <a:r>
              <a:rPr lang="nb-NO" b="0" i="0" u="none" strike="noStrike">
                <a:effectLst/>
              </a:rPr>
              <a:t>Sikre at avgiftssystemet bidrar til en klimaomstilling</a:t>
            </a:r>
            <a:r>
              <a:rPr lang="en-US" b="0" i="0">
                <a:effectLst/>
              </a:rPr>
              <a:t>​</a:t>
            </a:r>
          </a:p>
          <a:p>
            <a:pPr algn="l" rtl="0" fontAlgn="base"/>
            <a:r>
              <a:rPr lang="nb-NO" b="0" i="0" u="none" strike="noStrike">
                <a:effectLst/>
              </a:rPr>
              <a:t>Bruke byggeregelverket til å sikre klimaomstilling</a:t>
            </a:r>
            <a:r>
              <a:rPr lang="en-US" b="0" i="0">
                <a:effectLst/>
              </a:rPr>
              <a:t>​</a:t>
            </a:r>
          </a:p>
          <a:p>
            <a:pPr algn="l" rtl="0" fontAlgn="base"/>
            <a:r>
              <a:rPr lang="nb-NO" b="0" i="0" u="none" strike="noStrike">
                <a:effectLst/>
              </a:rPr>
              <a:t>Legge opp til fossilfrie byggeplasser</a:t>
            </a:r>
            <a:r>
              <a:rPr lang="en-US" b="0" i="0">
                <a:effectLst/>
              </a:rPr>
              <a:t>​</a:t>
            </a:r>
          </a:p>
          <a:p>
            <a:pPr algn="l" rtl="0" fontAlgn="base"/>
            <a:r>
              <a:rPr lang="nb-NO" b="0" i="0" u="none" strike="noStrike">
                <a:effectLst/>
              </a:rPr>
              <a:t>Forbedret handlingsplan for sirkulærøkonomi med konkrete mål og tiltak</a:t>
            </a:r>
            <a:r>
              <a:rPr lang="en-US" b="0" i="0">
                <a:effectLst/>
              </a:rPr>
              <a:t>​</a:t>
            </a:r>
          </a:p>
          <a:p>
            <a:pPr algn="l" rtl="0" fontAlgn="base"/>
            <a:r>
              <a:rPr lang="nb-NO" b="0" i="0" u="none" strike="noStrike">
                <a:effectLst/>
              </a:rPr>
              <a:t>Energieffektivisering og sirkulærøkonomi i bygge- og eiendomsbransjen</a:t>
            </a:r>
            <a:r>
              <a:rPr lang="en-US" b="0" i="0">
                <a:effectLst/>
              </a:rPr>
              <a:t>​</a:t>
            </a:r>
          </a:p>
          <a:p>
            <a:endParaRPr lang="en-US" sz="20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Et bilde som inneholder tekst&#10;&#10;Automatisk generert beskrivelse">
            <a:extLst>
              <a:ext uri="{FF2B5EF4-FFF2-40B4-BE49-F238E27FC236}">
                <a16:creationId xmlns:a16="http://schemas.microsoft.com/office/drawing/2014/main" id="{3336BAF6-069C-48DB-9AFE-005B12BBB4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582" y="1782981"/>
            <a:ext cx="3059013" cy="4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C1216B1-76E0-4349-A513-2D1134AFAF47}"/>
              </a:ext>
            </a:extLst>
          </p:cNvPr>
          <p:cNvSpPr txBox="1"/>
          <p:nvPr/>
        </p:nvSpPr>
        <p:spPr>
          <a:xfrm>
            <a:off x="5964072" y="1782981"/>
            <a:ext cx="5584460" cy="133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Bilde 15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9766B27C-13C0-48A2-B2D9-B7070651DD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052" y="157320"/>
            <a:ext cx="1365926" cy="895202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1377459-475E-491D-B68B-AF772390F174}"/>
              </a:ext>
            </a:extLst>
          </p:cNvPr>
          <p:cNvSpPr txBox="1"/>
          <p:nvPr/>
        </p:nvSpPr>
        <p:spPr>
          <a:xfrm>
            <a:off x="670705" y="1779205"/>
            <a:ext cx="6597039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6000" b="0" i="0" u="none" strike="noStrike">
                <a:effectLst/>
              </a:rPr>
              <a:t>Klimabestemmelser skal utformes i samarbeid med næringen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8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 - NHO Fellesskapet" ma:contentTypeID="0x01010024A2C8D6A070534B9CF4AD2589879B1E0401007BDD85118840A247A010D7BF9B59E3BB" ma:contentTypeVersion="14" ma:contentTypeDescription="Opprett et nytt dokument." ma:contentTypeScope="" ma:versionID="517bdc5c80bbead8e6240fa429b55bf6">
  <xsd:schema xmlns:xsd="http://www.w3.org/2001/XMLSchema" xmlns:xs="http://www.w3.org/2001/XMLSchema" xmlns:p="http://schemas.microsoft.com/office/2006/metadata/properties" xmlns:ns2="f909def9-6662-4ec9-b2d2-41be86eee7c4" xmlns:ns3="749ab8b6-ff35-4a4f-9f18-9cef83ce6420" xmlns:ns4="efeceead-ab55-497c-9e70-1ccefe90579f" targetNamespace="http://schemas.microsoft.com/office/2006/metadata/properties" ma:root="true" ma:fieldsID="2a60b3de51c58567275c3333d9f08a87" ns2:_="" ns3:_="" ns4:_="">
    <xsd:import namespace="f909def9-6662-4ec9-b2d2-41be86eee7c4"/>
    <xsd:import namespace="749ab8b6-ff35-4a4f-9f18-9cef83ce6420"/>
    <xsd:import namespace="efeceead-ab55-497c-9e70-1ccefe90579f"/>
    <xsd:element name="properties">
      <xsd:complexType>
        <xsd:sequence>
          <xsd:element name="documentManagement">
            <xsd:complexType>
              <xsd:all>
                <xsd:element ref="ns2:NHO_DocumentStatus" minOccurs="0"/>
                <xsd:element ref="ns2:NHO_DocumentProperty" minOccurs="0"/>
                <xsd:element ref="ns2:NHO_DocumentDate" minOccurs="0"/>
                <xsd:element ref="ns2:c33924c3673147c88830f2707c1978bc" minOccurs="0"/>
                <xsd:element ref="ns3:TaxCatchAll" minOccurs="0"/>
                <xsd:element ref="ns3:TaxCatchAllLabel" minOccurs="0"/>
                <xsd:element ref="ns2:p8a47c7619634ae9930087b62d76e394" minOccurs="0"/>
                <xsd:element ref="ns3:TaxKeywordTaxHTField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9def9-6662-4ec9-b2d2-41be86eee7c4" elementFormDefault="qualified">
    <xsd:import namespace="http://schemas.microsoft.com/office/2006/documentManagement/types"/>
    <xsd:import namespace="http://schemas.microsoft.com/office/infopath/2007/PartnerControls"/>
    <xsd:element name="NHO_DocumentStatus" ma:index="8" nillable="true" ma:displayName="Status" ma:default="Under behandling" ma:description="Status" ma:format="Dropdown" ma:internalName="NHO_DocumentStatus" ma:readOnly="false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9" nillable="true" ma:displayName="Inn/ut/internt" ma:default="Internt" ma:description="Inn/ut/internt" ma:format="Dropdown" ma:internalName="NHO_DocumentProperty" ma:readOnly="false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10" nillable="true" ma:displayName="Dokumentdato" ma:description="Dokumentdato" ma:format="DateOnly" ma:indexed="true" ma:internalName="NHO_DocumentDate" ma:readOnly="false">
      <xsd:simpleType>
        <xsd:restriction base="dms:DateTime"/>
      </xsd:simpleType>
    </xsd:element>
    <xsd:element name="c33924c3673147c88830f2707c1978bc" ma:index="11" nillable="true" ma:taxonomy="true" ma:internalName="c33924c3673147c88830f2707c1978bc" ma:taxonomyFieldName="NhoMmdCaseWorker" ma:displayName="Saksbehandler" ma:readOnly="false" ma:fieldId="{c33924c3-6731-47c8-8830-f2707c1978bc}" ma:sspId="9119b49b-2cc3-444e-b755-8692f4554da6" ma:termSetId="a75e361f-3881-449b-8e3a-eada1710eb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5" nillable="true" ma:taxonomy="true" ma:internalName="p8a47c7619634ae9930087b62d76e394" ma:taxonomyFieldName="NHO_OrganisationUnit" ma:displayName="Organisasjonsenhet" ma:readOnly="false" ma:fieldId="{98a47c76-1963-4ae9-9300-87b62d76e394}" ma:sspId="9119b49b-2cc3-444e-b755-8692f4554da6" ma:termSetId="4686cc46-fb62-423b-8caf-c5de8864a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ENA_DocumentReference" ma:index="19" nillable="true" ma:displayName="Deres referanse" ma:description="Deres referanse" ma:internalName="ARENA_DocumentReference" ma:readOnly="false">
      <xsd:simpleType>
        <xsd:restriction base="dms:Text"/>
      </xsd:simpleType>
    </xsd:element>
    <xsd:element name="ARENA_DocumentRecipient" ma:index="20" nillable="true" ma:displayName="Mottaker" ma:description="Mottaker" ma:internalName="ARENA_DocumentRecipient" ma:readOnly="false">
      <xsd:simpleType>
        <xsd:restriction base="dms:Text"/>
      </xsd:simpleType>
    </xsd:element>
    <xsd:element name="ARENA_DocumentSender" ma:index="21" nillable="true" ma:displayName="Avsender" ma:description="Avsender" ma:internalName="ARENA_DocumentSend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c5aeb7aa-eca5-4eb2-ab7f-70ec8e47bf35}" ma:internalName="TaxCatchAll" ma:showField="CatchAllData" ma:web="efeceead-ab55-497c-9e70-1ccefe905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c5aeb7aa-eca5-4eb2-ab7f-70ec8e47bf35}" ma:internalName="TaxCatchAllLabel" ma:readOnly="true" ma:showField="CatchAllDataLabel" ma:web="efeceead-ab55-497c-9e70-1ccefe905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Organisasjonsnøkkelord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ceead-ab55-497c-9e70-1ccefe90579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119b49b-2cc3-444e-b755-8692f4554da6" ContentTypeId="0x01010024A2C8D6A070534B9CF4AD2589879B1E04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NA_DocumentSender xmlns="f909def9-6662-4ec9-b2d2-41be86eee7c4" xsi:nil="true"/>
    <NHO_DocumentDate xmlns="f909def9-6662-4ec9-b2d2-41be86eee7c4" xsi:nil="true"/>
    <_dlc_DocId xmlns="efeceead-ab55-497c-9e70-1ccefe90579f">Eiendom01-654904461-12262</_dlc_DocId>
    <TaxCatchAll xmlns="749ab8b6-ff35-4a4f-9f18-9cef83ce6420" xsi:nil="true"/>
    <ARENA_DocumentReference xmlns="f909def9-6662-4ec9-b2d2-41be86eee7c4" xsi:nil="true"/>
    <TaxKeywordTaxHTField xmlns="749ab8b6-ff35-4a4f-9f18-9cef83ce6420">
      <Terms xmlns="http://schemas.microsoft.com/office/infopath/2007/PartnerControls"/>
    </TaxKeywordTaxHTField>
    <p8a47c7619634ae9930087b62d76e394 xmlns="f909def9-6662-4ec9-b2d2-41be86eee7c4">
      <Terms xmlns="http://schemas.microsoft.com/office/infopath/2007/PartnerControls"/>
    </p8a47c7619634ae9930087b62d76e394>
    <NHO_DocumentStatus xmlns="f909def9-6662-4ec9-b2d2-41be86eee7c4">Under behandling</NHO_DocumentStatus>
    <NHO_DocumentProperty xmlns="f909def9-6662-4ec9-b2d2-41be86eee7c4">Internt</NHO_DocumentProperty>
    <ARENA_DocumentRecipient xmlns="f909def9-6662-4ec9-b2d2-41be86eee7c4" xsi:nil="true"/>
    <_dlc_DocIdUrl xmlns="efeceead-ab55-497c-9e70-1ccefe90579f">
      <Url>https://nhosp.sharepoint.com/sites/NorskEiendom/_layouts/15/DocIdRedir.aspx?ID=Eiendom01-654904461-12262</Url>
      <Description>Eiendom01-654904461-12262</Description>
    </_dlc_DocIdUrl>
    <c33924c3673147c88830f2707c1978bc xmlns="f909def9-6662-4ec9-b2d2-41be86eee7c4">
      <Terms xmlns="http://schemas.microsoft.com/office/infopath/2007/PartnerControls"/>
    </c33924c3673147c88830f2707c1978bc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689BBCA9-5606-406A-81E3-EDBA57F3BC75}">
  <ds:schemaRefs>
    <ds:schemaRef ds:uri="749ab8b6-ff35-4a4f-9f18-9cef83ce6420"/>
    <ds:schemaRef ds:uri="efeceead-ab55-497c-9e70-1ccefe90579f"/>
    <ds:schemaRef ds:uri="f909def9-6662-4ec9-b2d2-41be86eee7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9DC95A-7EDE-4A90-9394-E9F5AF577C0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F70FC59-7116-49D3-8405-5D8728366149}">
  <ds:schemaRefs>
    <ds:schemaRef ds:uri="749ab8b6-ff35-4a4f-9f18-9cef83ce6420"/>
    <ds:schemaRef ds:uri="efeceead-ab55-497c-9e70-1ccefe90579f"/>
    <ds:schemaRef ds:uri="f909def9-6662-4ec9-b2d2-41be86eee7c4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BD40347-CAC5-439F-951E-A3A47CD3AB2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2A1E3E5-A363-4F41-B671-5288704988C6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6983FF15-93A5-4EB6-ABB9-0B0AA135E9E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Office-tema</vt:lpstr>
      <vt:lpstr>Office Theme</vt:lpstr>
      <vt:lpstr>1_Office-tema</vt:lpstr>
      <vt:lpstr>PowerPoint-presentasjon</vt:lpstr>
      <vt:lpstr>PowerPoint-presentasjon</vt:lpstr>
      <vt:lpstr>Rammer for klima-arbeidet</vt:lpstr>
      <vt:lpstr>Vi er sentrale for å nå bærekraftmålene</vt:lpstr>
      <vt:lpstr>De harde fakta om oss 1/2</vt:lpstr>
      <vt:lpstr>De harde fakta om oss og noen løsninger</vt:lpstr>
      <vt:lpstr>Flere hjelpemidler</vt:lpstr>
      <vt:lpstr>Regjeringens ambisjoner (noen av dem)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Kari Hansteen</dc:creator>
  <cp:revision>4</cp:revision>
  <cp:lastPrinted>2019-05-14T12:38:40Z</cp:lastPrinted>
  <dcterms:created xsi:type="dcterms:W3CDTF">2019-05-14T12:13:37Z</dcterms:created>
  <dcterms:modified xsi:type="dcterms:W3CDTF">2021-11-09T08:00:04Z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0x01010024A2C8D6A070534B9CF4AD2589879B1E0401007BDD85118840A247A010D7BF9B59E3BB</vt:lpwstr>
  </property>
  <property fmtid="{D5CDD505-2E9C-101B-9397-08002B2CF9AE}" pid="4" name="_dlc_DocIdItemGuid">
    <vt:lpwstr>c415d53c-6cc7-4900-bdce-0dbf50aac2c0</vt:lpwstr>
  </property>
  <property fmtid="{D5CDD505-2E9C-101B-9397-08002B2CF9AE}" pid="5" name="NhoMmdCaseWorker">
    <vt:lpwstr/>
  </property>
  <property fmtid="{D5CDD505-2E9C-101B-9397-08002B2CF9AE}" pid="6" name="NHO_OrganisationUnit">
    <vt:lpwstr/>
  </property>
</Properties>
</file>